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4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F49674-6730-4BF6-8485-74E2357DE1B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153A953-11BC-47C0-A552-89B07B98E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F900C7C-13F4-442C-994F-24CB54FF09A8}"/>
              </a:ext>
            </a:extLst>
          </p:cNvPr>
          <p:cNvSpPr>
            <a:spLocks noGrp="1"/>
          </p:cNvSpPr>
          <p:nvPr>
            <p:ph type="dt" sz="half" idx="10"/>
          </p:nvPr>
        </p:nvSpPr>
        <p:spPr/>
        <p:txBody>
          <a:bodyPr/>
          <a:lstStyle/>
          <a:p>
            <a:fld id="{0F24DBE9-BDE6-451B-A6F5-F5742BD7E941}" type="datetimeFigureOut">
              <a:rPr lang="cs-CZ" smtClean="0"/>
              <a:t>28.01.2021</a:t>
            </a:fld>
            <a:endParaRPr lang="cs-CZ"/>
          </a:p>
        </p:txBody>
      </p:sp>
      <p:sp>
        <p:nvSpPr>
          <p:cNvPr id="5" name="Zástupný symbol pro zápatí 4">
            <a:extLst>
              <a:ext uri="{FF2B5EF4-FFF2-40B4-BE49-F238E27FC236}">
                <a16:creationId xmlns:a16="http://schemas.microsoft.com/office/drawing/2014/main" id="{0C7678E9-6317-4154-B8B5-3D13D7799E5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7A25357-5146-4365-85C1-FBF682A9DE19}"/>
              </a:ext>
            </a:extLst>
          </p:cNvPr>
          <p:cNvSpPr>
            <a:spLocks noGrp="1"/>
          </p:cNvSpPr>
          <p:nvPr>
            <p:ph type="sldNum" sz="quarter" idx="12"/>
          </p:nvPr>
        </p:nvSpPr>
        <p:spPr/>
        <p:txBody>
          <a:bodyPr/>
          <a:lstStyle/>
          <a:p>
            <a:fld id="{73F5841F-807E-45E5-8259-E74089AB4307}" type="slidenum">
              <a:rPr lang="cs-CZ" smtClean="0"/>
              <a:t>‹#›</a:t>
            </a:fld>
            <a:endParaRPr lang="cs-CZ"/>
          </a:p>
        </p:txBody>
      </p:sp>
    </p:spTree>
    <p:extLst>
      <p:ext uri="{BB962C8B-B14F-4D97-AF65-F5344CB8AC3E}">
        <p14:creationId xmlns:p14="http://schemas.microsoft.com/office/powerpoint/2010/main" val="39464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E0EBD6-EE20-4A31-8B48-4F6386D6208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1F2785F-3370-407D-8850-C8EB07A8511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ABFD596-C334-4822-9C96-F03E4E40C433}"/>
              </a:ext>
            </a:extLst>
          </p:cNvPr>
          <p:cNvSpPr>
            <a:spLocks noGrp="1"/>
          </p:cNvSpPr>
          <p:nvPr>
            <p:ph type="dt" sz="half" idx="10"/>
          </p:nvPr>
        </p:nvSpPr>
        <p:spPr/>
        <p:txBody>
          <a:bodyPr/>
          <a:lstStyle/>
          <a:p>
            <a:fld id="{0F24DBE9-BDE6-451B-A6F5-F5742BD7E941}" type="datetimeFigureOut">
              <a:rPr lang="cs-CZ" smtClean="0"/>
              <a:t>28.01.2021</a:t>
            </a:fld>
            <a:endParaRPr lang="cs-CZ"/>
          </a:p>
        </p:txBody>
      </p:sp>
      <p:sp>
        <p:nvSpPr>
          <p:cNvPr id="5" name="Zástupný symbol pro zápatí 4">
            <a:extLst>
              <a:ext uri="{FF2B5EF4-FFF2-40B4-BE49-F238E27FC236}">
                <a16:creationId xmlns:a16="http://schemas.microsoft.com/office/drawing/2014/main" id="{C2A4E91D-4768-43A3-AE1B-2A3A3D9CD39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998F879-04D4-4162-AB46-9C9DB27FA187}"/>
              </a:ext>
            </a:extLst>
          </p:cNvPr>
          <p:cNvSpPr>
            <a:spLocks noGrp="1"/>
          </p:cNvSpPr>
          <p:nvPr>
            <p:ph type="sldNum" sz="quarter" idx="12"/>
          </p:nvPr>
        </p:nvSpPr>
        <p:spPr/>
        <p:txBody>
          <a:bodyPr/>
          <a:lstStyle/>
          <a:p>
            <a:fld id="{73F5841F-807E-45E5-8259-E74089AB4307}" type="slidenum">
              <a:rPr lang="cs-CZ" smtClean="0"/>
              <a:t>‹#›</a:t>
            </a:fld>
            <a:endParaRPr lang="cs-CZ"/>
          </a:p>
        </p:txBody>
      </p:sp>
    </p:spTree>
    <p:extLst>
      <p:ext uri="{BB962C8B-B14F-4D97-AF65-F5344CB8AC3E}">
        <p14:creationId xmlns:p14="http://schemas.microsoft.com/office/powerpoint/2010/main" val="279910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49F508E-4C14-4A3E-A2A7-976B747D19B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78659F4-6F0B-46DB-9804-5345A62076A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1EACDE8-55A4-4043-8BD1-6C2CA58F56EA}"/>
              </a:ext>
            </a:extLst>
          </p:cNvPr>
          <p:cNvSpPr>
            <a:spLocks noGrp="1"/>
          </p:cNvSpPr>
          <p:nvPr>
            <p:ph type="dt" sz="half" idx="10"/>
          </p:nvPr>
        </p:nvSpPr>
        <p:spPr/>
        <p:txBody>
          <a:bodyPr/>
          <a:lstStyle/>
          <a:p>
            <a:fld id="{0F24DBE9-BDE6-451B-A6F5-F5742BD7E941}" type="datetimeFigureOut">
              <a:rPr lang="cs-CZ" smtClean="0"/>
              <a:t>28.01.2021</a:t>
            </a:fld>
            <a:endParaRPr lang="cs-CZ"/>
          </a:p>
        </p:txBody>
      </p:sp>
      <p:sp>
        <p:nvSpPr>
          <p:cNvPr id="5" name="Zástupný symbol pro zápatí 4">
            <a:extLst>
              <a:ext uri="{FF2B5EF4-FFF2-40B4-BE49-F238E27FC236}">
                <a16:creationId xmlns:a16="http://schemas.microsoft.com/office/drawing/2014/main" id="{076C6EC1-198E-4B07-96D9-2DD40BDBE6D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A7069E0-A555-47A1-8E27-CCDC8BC59C3A}"/>
              </a:ext>
            </a:extLst>
          </p:cNvPr>
          <p:cNvSpPr>
            <a:spLocks noGrp="1"/>
          </p:cNvSpPr>
          <p:nvPr>
            <p:ph type="sldNum" sz="quarter" idx="12"/>
          </p:nvPr>
        </p:nvSpPr>
        <p:spPr/>
        <p:txBody>
          <a:bodyPr/>
          <a:lstStyle/>
          <a:p>
            <a:fld id="{73F5841F-807E-45E5-8259-E74089AB4307}" type="slidenum">
              <a:rPr lang="cs-CZ" smtClean="0"/>
              <a:t>‹#›</a:t>
            </a:fld>
            <a:endParaRPr lang="cs-CZ"/>
          </a:p>
        </p:txBody>
      </p:sp>
    </p:spTree>
    <p:extLst>
      <p:ext uri="{BB962C8B-B14F-4D97-AF65-F5344CB8AC3E}">
        <p14:creationId xmlns:p14="http://schemas.microsoft.com/office/powerpoint/2010/main" val="385738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D1DF0-8D1B-4D59-95BA-C59463C9C48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BC36AB8-BDAF-47E1-AC09-FB36E1B403D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9401EE-216C-4433-8EAA-83DE0926AFDA}"/>
              </a:ext>
            </a:extLst>
          </p:cNvPr>
          <p:cNvSpPr>
            <a:spLocks noGrp="1"/>
          </p:cNvSpPr>
          <p:nvPr>
            <p:ph type="dt" sz="half" idx="10"/>
          </p:nvPr>
        </p:nvSpPr>
        <p:spPr/>
        <p:txBody>
          <a:bodyPr/>
          <a:lstStyle/>
          <a:p>
            <a:fld id="{0F24DBE9-BDE6-451B-A6F5-F5742BD7E941}" type="datetimeFigureOut">
              <a:rPr lang="cs-CZ" smtClean="0"/>
              <a:t>28.01.2021</a:t>
            </a:fld>
            <a:endParaRPr lang="cs-CZ"/>
          </a:p>
        </p:txBody>
      </p:sp>
      <p:sp>
        <p:nvSpPr>
          <p:cNvPr id="5" name="Zástupný symbol pro zápatí 4">
            <a:extLst>
              <a:ext uri="{FF2B5EF4-FFF2-40B4-BE49-F238E27FC236}">
                <a16:creationId xmlns:a16="http://schemas.microsoft.com/office/drawing/2014/main" id="{2A6CB9BD-B0EB-472B-9818-76F8B931F0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D70C734-A3D5-4CA0-9017-02F1EDAA012A}"/>
              </a:ext>
            </a:extLst>
          </p:cNvPr>
          <p:cNvSpPr>
            <a:spLocks noGrp="1"/>
          </p:cNvSpPr>
          <p:nvPr>
            <p:ph type="sldNum" sz="quarter" idx="12"/>
          </p:nvPr>
        </p:nvSpPr>
        <p:spPr/>
        <p:txBody>
          <a:bodyPr/>
          <a:lstStyle/>
          <a:p>
            <a:fld id="{73F5841F-807E-45E5-8259-E74089AB4307}" type="slidenum">
              <a:rPr lang="cs-CZ" smtClean="0"/>
              <a:t>‹#›</a:t>
            </a:fld>
            <a:endParaRPr lang="cs-CZ"/>
          </a:p>
        </p:txBody>
      </p:sp>
    </p:spTree>
    <p:extLst>
      <p:ext uri="{BB962C8B-B14F-4D97-AF65-F5344CB8AC3E}">
        <p14:creationId xmlns:p14="http://schemas.microsoft.com/office/powerpoint/2010/main" val="354266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B63E40-0AE6-48E1-BB54-ABFF562BCF7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9B65A8B-2776-4FBF-B295-C62EA7AC2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61EB68E-842F-4631-9FCD-89B4A243820B}"/>
              </a:ext>
            </a:extLst>
          </p:cNvPr>
          <p:cNvSpPr>
            <a:spLocks noGrp="1"/>
          </p:cNvSpPr>
          <p:nvPr>
            <p:ph type="dt" sz="half" idx="10"/>
          </p:nvPr>
        </p:nvSpPr>
        <p:spPr/>
        <p:txBody>
          <a:bodyPr/>
          <a:lstStyle/>
          <a:p>
            <a:fld id="{0F24DBE9-BDE6-451B-A6F5-F5742BD7E941}" type="datetimeFigureOut">
              <a:rPr lang="cs-CZ" smtClean="0"/>
              <a:t>28.01.2021</a:t>
            </a:fld>
            <a:endParaRPr lang="cs-CZ"/>
          </a:p>
        </p:txBody>
      </p:sp>
      <p:sp>
        <p:nvSpPr>
          <p:cNvPr id="5" name="Zástupný symbol pro zápatí 4">
            <a:extLst>
              <a:ext uri="{FF2B5EF4-FFF2-40B4-BE49-F238E27FC236}">
                <a16:creationId xmlns:a16="http://schemas.microsoft.com/office/drawing/2014/main" id="{F70E2B40-D417-4A4A-8A6E-DF2FAD9F3AB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3003FAC-8BF7-43C6-9E93-840E9D1481A2}"/>
              </a:ext>
            </a:extLst>
          </p:cNvPr>
          <p:cNvSpPr>
            <a:spLocks noGrp="1"/>
          </p:cNvSpPr>
          <p:nvPr>
            <p:ph type="sldNum" sz="quarter" idx="12"/>
          </p:nvPr>
        </p:nvSpPr>
        <p:spPr/>
        <p:txBody>
          <a:bodyPr/>
          <a:lstStyle/>
          <a:p>
            <a:fld id="{73F5841F-807E-45E5-8259-E74089AB4307}" type="slidenum">
              <a:rPr lang="cs-CZ" smtClean="0"/>
              <a:t>‹#›</a:t>
            </a:fld>
            <a:endParaRPr lang="cs-CZ"/>
          </a:p>
        </p:txBody>
      </p:sp>
    </p:spTree>
    <p:extLst>
      <p:ext uri="{BB962C8B-B14F-4D97-AF65-F5344CB8AC3E}">
        <p14:creationId xmlns:p14="http://schemas.microsoft.com/office/powerpoint/2010/main" val="188515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E6915D-840E-4655-90E2-3CB4EFCCF98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6C0ACC8-E2C0-4F48-90EB-CE27CDB3F82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A8E8D54-9144-4EA2-9A61-F03CEA05AF2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D953F60-B1B6-4CCF-B7DB-47D902921170}"/>
              </a:ext>
            </a:extLst>
          </p:cNvPr>
          <p:cNvSpPr>
            <a:spLocks noGrp="1"/>
          </p:cNvSpPr>
          <p:nvPr>
            <p:ph type="dt" sz="half" idx="10"/>
          </p:nvPr>
        </p:nvSpPr>
        <p:spPr/>
        <p:txBody>
          <a:bodyPr/>
          <a:lstStyle/>
          <a:p>
            <a:fld id="{0F24DBE9-BDE6-451B-A6F5-F5742BD7E941}" type="datetimeFigureOut">
              <a:rPr lang="cs-CZ" smtClean="0"/>
              <a:t>28.01.2021</a:t>
            </a:fld>
            <a:endParaRPr lang="cs-CZ"/>
          </a:p>
        </p:txBody>
      </p:sp>
      <p:sp>
        <p:nvSpPr>
          <p:cNvPr id="6" name="Zástupný symbol pro zápatí 5">
            <a:extLst>
              <a:ext uri="{FF2B5EF4-FFF2-40B4-BE49-F238E27FC236}">
                <a16:creationId xmlns:a16="http://schemas.microsoft.com/office/drawing/2014/main" id="{E70A2018-9282-4D82-AF79-52BE0A4FBFC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357FEEB-4AB2-4F26-A74D-4E95A4782CE5}"/>
              </a:ext>
            </a:extLst>
          </p:cNvPr>
          <p:cNvSpPr>
            <a:spLocks noGrp="1"/>
          </p:cNvSpPr>
          <p:nvPr>
            <p:ph type="sldNum" sz="quarter" idx="12"/>
          </p:nvPr>
        </p:nvSpPr>
        <p:spPr/>
        <p:txBody>
          <a:bodyPr/>
          <a:lstStyle/>
          <a:p>
            <a:fld id="{73F5841F-807E-45E5-8259-E74089AB4307}" type="slidenum">
              <a:rPr lang="cs-CZ" smtClean="0"/>
              <a:t>‹#›</a:t>
            </a:fld>
            <a:endParaRPr lang="cs-CZ"/>
          </a:p>
        </p:txBody>
      </p:sp>
    </p:spTree>
    <p:extLst>
      <p:ext uri="{BB962C8B-B14F-4D97-AF65-F5344CB8AC3E}">
        <p14:creationId xmlns:p14="http://schemas.microsoft.com/office/powerpoint/2010/main" val="398489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E870B-83BE-4AB9-B00A-F1845554991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49F5ACD6-B59A-44CD-B8A7-A57FA45AB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9C8A51D-711A-437B-AD1A-BC226A8F805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6C005C0-C601-49EB-9E8F-6E5801B8F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F23A0E0-8828-4F07-AE96-728303917D1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AEE7228-68F3-4339-99AC-B9E1A9EBEAC7}"/>
              </a:ext>
            </a:extLst>
          </p:cNvPr>
          <p:cNvSpPr>
            <a:spLocks noGrp="1"/>
          </p:cNvSpPr>
          <p:nvPr>
            <p:ph type="dt" sz="half" idx="10"/>
          </p:nvPr>
        </p:nvSpPr>
        <p:spPr/>
        <p:txBody>
          <a:bodyPr/>
          <a:lstStyle/>
          <a:p>
            <a:fld id="{0F24DBE9-BDE6-451B-A6F5-F5742BD7E941}" type="datetimeFigureOut">
              <a:rPr lang="cs-CZ" smtClean="0"/>
              <a:t>28.01.2021</a:t>
            </a:fld>
            <a:endParaRPr lang="cs-CZ"/>
          </a:p>
        </p:txBody>
      </p:sp>
      <p:sp>
        <p:nvSpPr>
          <p:cNvPr id="8" name="Zástupný symbol pro zápatí 7">
            <a:extLst>
              <a:ext uri="{FF2B5EF4-FFF2-40B4-BE49-F238E27FC236}">
                <a16:creationId xmlns:a16="http://schemas.microsoft.com/office/drawing/2014/main" id="{1DAAB838-02D3-4825-A8D8-06FA0B13929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9412EDA-DECC-46F5-BED6-1217E9C16F3D}"/>
              </a:ext>
            </a:extLst>
          </p:cNvPr>
          <p:cNvSpPr>
            <a:spLocks noGrp="1"/>
          </p:cNvSpPr>
          <p:nvPr>
            <p:ph type="sldNum" sz="quarter" idx="12"/>
          </p:nvPr>
        </p:nvSpPr>
        <p:spPr/>
        <p:txBody>
          <a:bodyPr/>
          <a:lstStyle/>
          <a:p>
            <a:fld id="{73F5841F-807E-45E5-8259-E74089AB4307}" type="slidenum">
              <a:rPr lang="cs-CZ" smtClean="0"/>
              <a:t>‹#›</a:t>
            </a:fld>
            <a:endParaRPr lang="cs-CZ"/>
          </a:p>
        </p:txBody>
      </p:sp>
    </p:spTree>
    <p:extLst>
      <p:ext uri="{BB962C8B-B14F-4D97-AF65-F5344CB8AC3E}">
        <p14:creationId xmlns:p14="http://schemas.microsoft.com/office/powerpoint/2010/main" val="255700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7DDD77-0260-49EC-9196-FF157F3043D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186C884-C138-46D4-95B7-03C08CA7578F}"/>
              </a:ext>
            </a:extLst>
          </p:cNvPr>
          <p:cNvSpPr>
            <a:spLocks noGrp="1"/>
          </p:cNvSpPr>
          <p:nvPr>
            <p:ph type="dt" sz="half" idx="10"/>
          </p:nvPr>
        </p:nvSpPr>
        <p:spPr/>
        <p:txBody>
          <a:bodyPr/>
          <a:lstStyle/>
          <a:p>
            <a:fld id="{0F24DBE9-BDE6-451B-A6F5-F5742BD7E941}" type="datetimeFigureOut">
              <a:rPr lang="cs-CZ" smtClean="0"/>
              <a:t>28.01.2021</a:t>
            </a:fld>
            <a:endParaRPr lang="cs-CZ"/>
          </a:p>
        </p:txBody>
      </p:sp>
      <p:sp>
        <p:nvSpPr>
          <p:cNvPr id="4" name="Zástupný symbol pro zápatí 3">
            <a:extLst>
              <a:ext uri="{FF2B5EF4-FFF2-40B4-BE49-F238E27FC236}">
                <a16:creationId xmlns:a16="http://schemas.microsoft.com/office/drawing/2014/main" id="{D5B41BE2-F723-43FF-9E58-0A4C0B27540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0C09C44-490E-417B-B715-67D30FEBD481}"/>
              </a:ext>
            </a:extLst>
          </p:cNvPr>
          <p:cNvSpPr>
            <a:spLocks noGrp="1"/>
          </p:cNvSpPr>
          <p:nvPr>
            <p:ph type="sldNum" sz="quarter" idx="12"/>
          </p:nvPr>
        </p:nvSpPr>
        <p:spPr/>
        <p:txBody>
          <a:bodyPr/>
          <a:lstStyle/>
          <a:p>
            <a:fld id="{73F5841F-807E-45E5-8259-E74089AB4307}" type="slidenum">
              <a:rPr lang="cs-CZ" smtClean="0"/>
              <a:t>‹#›</a:t>
            </a:fld>
            <a:endParaRPr lang="cs-CZ"/>
          </a:p>
        </p:txBody>
      </p:sp>
    </p:spTree>
    <p:extLst>
      <p:ext uri="{BB962C8B-B14F-4D97-AF65-F5344CB8AC3E}">
        <p14:creationId xmlns:p14="http://schemas.microsoft.com/office/powerpoint/2010/main" val="108002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818689D-5EC7-4D76-8B56-0B859F55BB6A}"/>
              </a:ext>
            </a:extLst>
          </p:cNvPr>
          <p:cNvSpPr>
            <a:spLocks noGrp="1"/>
          </p:cNvSpPr>
          <p:nvPr>
            <p:ph type="dt" sz="half" idx="10"/>
          </p:nvPr>
        </p:nvSpPr>
        <p:spPr/>
        <p:txBody>
          <a:bodyPr/>
          <a:lstStyle/>
          <a:p>
            <a:fld id="{0F24DBE9-BDE6-451B-A6F5-F5742BD7E941}" type="datetimeFigureOut">
              <a:rPr lang="cs-CZ" smtClean="0"/>
              <a:t>28.01.2021</a:t>
            </a:fld>
            <a:endParaRPr lang="cs-CZ"/>
          </a:p>
        </p:txBody>
      </p:sp>
      <p:sp>
        <p:nvSpPr>
          <p:cNvPr id="3" name="Zástupný symbol pro zápatí 2">
            <a:extLst>
              <a:ext uri="{FF2B5EF4-FFF2-40B4-BE49-F238E27FC236}">
                <a16:creationId xmlns:a16="http://schemas.microsoft.com/office/drawing/2014/main" id="{42572248-E264-41A7-8C02-C890A976A65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7207238-6C1D-4B31-B528-6A80005DD42B}"/>
              </a:ext>
            </a:extLst>
          </p:cNvPr>
          <p:cNvSpPr>
            <a:spLocks noGrp="1"/>
          </p:cNvSpPr>
          <p:nvPr>
            <p:ph type="sldNum" sz="quarter" idx="12"/>
          </p:nvPr>
        </p:nvSpPr>
        <p:spPr/>
        <p:txBody>
          <a:bodyPr/>
          <a:lstStyle/>
          <a:p>
            <a:fld id="{73F5841F-807E-45E5-8259-E74089AB4307}" type="slidenum">
              <a:rPr lang="cs-CZ" smtClean="0"/>
              <a:t>‹#›</a:t>
            </a:fld>
            <a:endParaRPr lang="cs-CZ"/>
          </a:p>
        </p:txBody>
      </p:sp>
    </p:spTree>
    <p:extLst>
      <p:ext uri="{BB962C8B-B14F-4D97-AF65-F5344CB8AC3E}">
        <p14:creationId xmlns:p14="http://schemas.microsoft.com/office/powerpoint/2010/main" val="340323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B6327B-6BD0-46AF-9DE3-11D823E5C6E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400EBE8-752B-4C9F-AD36-4923737EE4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19F66CF-5257-4C03-9A23-A96DF08F2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7367016-A53C-49E8-84C6-118EA445F2ED}"/>
              </a:ext>
            </a:extLst>
          </p:cNvPr>
          <p:cNvSpPr>
            <a:spLocks noGrp="1"/>
          </p:cNvSpPr>
          <p:nvPr>
            <p:ph type="dt" sz="half" idx="10"/>
          </p:nvPr>
        </p:nvSpPr>
        <p:spPr/>
        <p:txBody>
          <a:bodyPr/>
          <a:lstStyle/>
          <a:p>
            <a:fld id="{0F24DBE9-BDE6-451B-A6F5-F5742BD7E941}" type="datetimeFigureOut">
              <a:rPr lang="cs-CZ" smtClean="0"/>
              <a:t>28.01.2021</a:t>
            </a:fld>
            <a:endParaRPr lang="cs-CZ"/>
          </a:p>
        </p:txBody>
      </p:sp>
      <p:sp>
        <p:nvSpPr>
          <p:cNvPr id="6" name="Zástupný symbol pro zápatí 5">
            <a:extLst>
              <a:ext uri="{FF2B5EF4-FFF2-40B4-BE49-F238E27FC236}">
                <a16:creationId xmlns:a16="http://schemas.microsoft.com/office/drawing/2014/main" id="{4B9C2CBB-680C-4433-A6E3-B85B4D0D3F7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BE33083-23FD-4C01-A117-1B53AC9FAF50}"/>
              </a:ext>
            </a:extLst>
          </p:cNvPr>
          <p:cNvSpPr>
            <a:spLocks noGrp="1"/>
          </p:cNvSpPr>
          <p:nvPr>
            <p:ph type="sldNum" sz="quarter" idx="12"/>
          </p:nvPr>
        </p:nvSpPr>
        <p:spPr/>
        <p:txBody>
          <a:bodyPr/>
          <a:lstStyle/>
          <a:p>
            <a:fld id="{73F5841F-807E-45E5-8259-E74089AB4307}" type="slidenum">
              <a:rPr lang="cs-CZ" smtClean="0"/>
              <a:t>‹#›</a:t>
            </a:fld>
            <a:endParaRPr lang="cs-CZ"/>
          </a:p>
        </p:txBody>
      </p:sp>
    </p:spTree>
    <p:extLst>
      <p:ext uri="{BB962C8B-B14F-4D97-AF65-F5344CB8AC3E}">
        <p14:creationId xmlns:p14="http://schemas.microsoft.com/office/powerpoint/2010/main" val="153689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BF6B44-9660-4BF5-9562-0A761A16DDD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79DF165-4CB9-4ECF-897C-3659CE4078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2314FB1-A025-4BAC-B3C4-26E1E5938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23DBC0F-E346-48BC-B0F1-D15C5D450132}"/>
              </a:ext>
            </a:extLst>
          </p:cNvPr>
          <p:cNvSpPr>
            <a:spLocks noGrp="1"/>
          </p:cNvSpPr>
          <p:nvPr>
            <p:ph type="dt" sz="half" idx="10"/>
          </p:nvPr>
        </p:nvSpPr>
        <p:spPr/>
        <p:txBody>
          <a:bodyPr/>
          <a:lstStyle/>
          <a:p>
            <a:fld id="{0F24DBE9-BDE6-451B-A6F5-F5742BD7E941}" type="datetimeFigureOut">
              <a:rPr lang="cs-CZ" smtClean="0"/>
              <a:t>28.01.2021</a:t>
            </a:fld>
            <a:endParaRPr lang="cs-CZ"/>
          </a:p>
        </p:txBody>
      </p:sp>
      <p:sp>
        <p:nvSpPr>
          <p:cNvPr id="6" name="Zástupný symbol pro zápatí 5">
            <a:extLst>
              <a:ext uri="{FF2B5EF4-FFF2-40B4-BE49-F238E27FC236}">
                <a16:creationId xmlns:a16="http://schemas.microsoft.com/office/drawing/2014/main" id="{7068EBD3-4B34-4F0C-88AF-76398FB6D61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38EE8A4-6C64-4404-B655-CF2DDD784E45}"/>
              </a:ext>
            </a:extLst>
          </p:cNvPr>
          <p:cNvSpPr>
            <a:spLocks noGrp="1"/>
          </p:cNvSpPr>
          <p:nvPr>
            <p:ph type="sldNum" sz="quarter" idx="12"/>
          </p:nvPr>
        </p:nvSpPr>
        <p:spPr/>
        <p:txBody>
          <a:bodyPr/>
          <a:lstStyle/>
          <a:p>
            <a:fld id="{73F5841F-807E-45E5-8259-E74089AB4307}" type="slidenum">
              <a:rPr lang="cs-CZ" smtClean="0"/>
              <a:t>‹#›</a:t>
            </a:fld>
            <a:endParaRPr lang="cs-CZ"/>
          </a:p>
        </p:txBody>
      </p:sp>
    </p:spTree>
    <p:extLst>
      <p:ext uri="{BB962C8B-B14F-4D97-AF65-F5344CB8AC3E}">
        <p14:creationId xmlns:p14="http://schemas.microsoft.com/office/powerpoint/2010/main" val="145905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857D8FD-4FBF-414E-9AB8-A0A3D539B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25A63D5-96B2-4AF8-97EC-9A5BF7699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DA381A9-FF9F-4AE6-9D81-E4E52444A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4DBE9-BDE6-451B-A6F5-F5742BD7E941}" type="datetimeFigureOut">
              <a:rPr lang="cs-CZ" smtClean="0"/>
              <a:t>28.01.2021</a:t>
            </a:fld>
            <a:endParaRPr lang="cs-CZ"/>
          </a:p>
        </p:txBody>
      </p:sp>
      <p:sp>
        <p:nvSpPr>
          <p:cNvPr id="5" name="Zástupný symbol pro zápatí 4">
            <a:extLst>
              <a:ext uri="{FF2B5EF4-FFF2-40B4-BE49-F238E27FC236}">
                <a16:creationId xmlns:a16="http://schemas.microsoft.com/office/drawing/2014/main" id="{9353A7FE-6E1A-4B79-8CBD-3CA81F1C7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A03AF36-0768-4B1C-A86E-1429DA6BC1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5841F-807E-45E5-8259-E74089AB4307}" type="slidenum">
              <a:rPr lang="cs-CZ" smtClean="0"/>
              <a:t>‹#›</a:t>
            </a:fld>
            <a:endParaRPr lang="cs-CZ"/>
          </a:p>
        </p:txBody>
      </p:sp>
    </p:spTree>
    <p:extLst>
      <p:ext uri="{BB962C8B-B14F-4D97-AF65-F5344CB8AC3E}">
        <p14:creationId xmlns:p14="http://schemas.microsoft.com/office/powerpoint/2010/main" val="3110502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D60E71B4-DE6B-4668-8007-AAE6137E4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10;&#10;Popis byl vytvořen automaticky">
            <a:extLst>
              <a:ext uri="{FF2B5EF4-FFF2-40B4-BE49-F238E27FC236}">
                <a16:creationId xmlns:a16="http://schemas.microsoft.com/office/drawing/2014/main" id="{1D7BC09E-43CC-4139-8E42-CA8D4E45F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315" y="1135060"/>
            <a:ext cx="2784684" cy="3978121"/>
          </a:xfrm>
          <a:prstGeom prst="rect">
            <a:avLst/>
          </a:prstGeom>
        </p:spPr>
      </p:pic>
      <p:grpSp>
        <p:nvGrpSpPr>
          <p:cNvPr id="18" name="Group 11">
            <a:extLst>
              <a:ext uri="{FF2B5EF4-FFF2-40B4-BE49-F238E27FC236}">
                <a16:creationId xmlns:a16="http://schemas.microsoft.com/office/drawing/2014/main" id="{F6E4C944-4BB6-469F-81D8-BD81B4A1B54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652632" y="1135060"/>
            <a:ext cx="1080325" cy="5357935"/>
            <a:chOff x="4484269" y="1135060"/>
            <a:chExt cx="1080325" cy="5357935"/>
          </a:xfrm>
        </p:grpSpPr>
        <p:sp>
          <p:nvSpPr>
            <p:cNvPr id="13" name="Freeform 5">
              <a:extLst>
                <a:ext uri="{FF2B5EF4-FFF2-40B4-BE49-F238E27FC236}">
                  <a16:creationId xmlns:a16="http://schemas.microsoft.com/office/drawing/2014/main" id="{049C18AF-F7F1-4882-AD18-7B2F41ECE34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0A22449-086C-4824-B1B9-BF39EA117D8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3D4E73C1-53C3-46BA-B103-34DE7B51389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Rectangle 8">
            <a:extLst>
              <a:ext uri="{FF2B5EF4-FFF2-40B4-BE49-F238E27FC236}">
                <a16:creationId xmlns:a16="http://schemas.microsoft.com/office/drawing/2014/main" id="{0595ECE5-BD7E-4F71-820D-409719708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5957" y="1124043"/>
            <a:ext cx="6477540"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dpis 1">
            <a:extLst>
              <a:ext uri="{FF2B5EF4-FFF2-40B4-BE49-F238E27FC236}">
                <a16:creationId xmlns:a16="http://schemas.microsoft.com/office/drawing/2014/main" id="{E6300C26-1C34-45A8-8654-431F2A7CCFF7}"/>
              </a:ext>
            </a:extLst>
          </p:cNvPr>
          <p:cNvSpPr>
            <a:spLocks noGrp="1"/>
          </p:cNvSpPr>
          <p:nvPr>
            <p:ph type="ctrTitle"/>
          </p:nvPr>
        </p:nvSpPr>
        <p:spPr>
          <a:xfrm>
            <a:off x="5214730" y="1445775"/>
            <a:ext cx="5877340" cy="3342435"/>
          </a:xfrm>
        </p:spPr>
        <p:txBody>
          <a:bodyPr anchor="ctr">
            <a:normAutofit/>
          </a:bodyPr>
          <a:lstStyle/>
          <a:p>
            <a:pPr algn="l"/>
            <a:r>
              <a:rPr lang="cs-CZ">
                <a:solidFill>
                  <a:srgbClr val="FFFFFF"/>
                </a:solidFill>
                <a:latin typeface="Algerian" panose="04020705040A02060702" pitchFamily="82" charset="0"/>
              </a:rPr>
              <a:t>JIHOMORAVSKÝ KRAJ</a:t>
            </a:r>
          </a:p>
        </p:txBody>
      </p:sp>
      <p:sp>
        <p:nvSpPr>
          <p:cNvPr id="3" name="Podnadpis 2">
            <a:extLst>
              <a:ext uri="{FF2B5EF4-FFF2-40B4-BE49-F238E27FC236}">
                <a16:creationId xmlns:a16="http://schemas.microsoft.com/office/drawing/2014/main" id="{86A4146A-7F73-4C99-BA6D-2026FB1BB2C7}"/>
              </a:ext>
            </a:extLst>
          </p:cNvPr>
          <p:cNvSpPr>
            <a:spLocks noGrp="1"/>
          </p:cNvSpPr>
          <p:nvPr>
            <p:ph type="subTitle" idx="1"/>
          </p:nvPr>
        </p:nvSpPr>
        <p:spPr>
          <a:xfrm>
            <a:off x="6062190" y="5304275"/>
            <a:ext cx="5029879" cy="1001109"/>
          </a:xfrm>
        </p:spPr>
        <p:txBody>
          <a:bodyPr anchor="t">
            <a:normAutofit/>
          </a:bodyPr>
          <a:lstStyle/>
          <a:p>
            <a:pPr algn="l"/>
            <a:r>
              <a:rPr lang="cs-CZ" sz="2800"/>
              <a:t>Adriana Mazuchová</a:t>
            </a:r>
          </a:p>
        </p:txBody>
      </p:sp>
    </p:spTree>
    <p:extLst>
      <p:ext uri="{BB962C8B-B14F-4D97-AF65-F5344CB8AC3E}">
        <p14:creationId xmlns:p14="http://schemas.microsoft.com/office/powerpoint/2010/main" val="1411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DEDF68-B816-4C60-94D6-7783F893F78B}"/>
              </a:ext>
            </a:extLst>
          </p:cNvPr>
          <p:cNvSpPr>
            <a:spLocks noGrp="1"/>
          </p:cNvSpPr>
          <p:nvPr>
            <p:ph type="title"/>
          </p:nvPr>
        </p:nvSpPr>
        <p:spPr>
          <a:xfrm>
            <a:off x="4128368" y="4921822"/>
            <a:ext cx="4937937" cy="1632299"/>
          </a:xfrm>
        </p:spPr>
        <p:txBody>
          <a:bodyPr vert="horz" lIns="91440" tIns="45720" rIns="91440" bIns="45720" rtlCol="0" anchor="t">
            <a:noAutofit/>
          </a:bodyPr>
          <a:lstStyle/>
          <a:p>
            <a:pPr fontAlgn="base"/>
            <a:r>
              <a:rPr lang="en-US" sz="1200" b="1" i="0" kern="1200" dirty="0" err="1">
                <a:solidFill>
                  <a:schemeClr val="tx1"/>
                </a:solidFill>
                <a:effectLst/>
                <a:latin typeface="+mj-lt"/>
                <a:ea typeface="+mj-ea"/>
                <a:cs typeface="+mj-cs"/>
              </a:rPr>
              <a:t>Kdy</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byly</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Prušánky</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založeny</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není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známo</a:t>
            </a:r>
            <a:r>
              <a:rPr lang="en-US" sz="1200" b="1" i="0" kern="1200" dirty="0">
                <a:solidFill>
                  <a:schemeClr val="tx1"/>
                </a:solidFill>
                <a:effectLst/>
                <a:latin typeface="+mj-lt"/>
                <a:ea typeface="+mj-ea"/>
                <a:cs typeface="+mj-cs"/>
              </a:rPr>
              <a:t>, ale </a:t>
            </a:r>
            <a:r>
              <a:rPr lang="en-US" sz="1200" b="1" i="0" kern="1200" dirty="0" err="1">
                <a:solidFill>
                  <a:schemeClr val="tx1"/>
                </a:solidFill>
                <a:effectLst/>
                <a:latin typeface="+mj-lt"/>
                <a:ea typeface="+mj-ea"/>
                <a:cs typeface="+mj-cs"/>
              </a:rPr>
              <a:t>první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písemnou</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zmínku</a:t>
            </a:r>
            <a:r>
              <a:rPr lang="en-US" sz="1200" b="1" i="0" kern="1200" dirty="0">
                <a:solidFill>
                  <a:schemeClr val="tx1"/>
                </a:solidFill>
                <a:effectLst/>
                <a:latin typeface="+mj-lt"/>
                <a:ea typeface="+mj-ea"/>
                <a:cs typeface="+mj-cs"/>
              </a:rPr>
              <a:t> o </a:t>
            </a:r>
            <a:r>
              <a:rPr lang="en-US" sz="1200" b="1" i="0" kern="1200" dirty="0" err="1">
                <a:solidFill>
                  <a:schemeClr val="tx1"/>
                </a:solidFill>
                <a:effectLst/>
                <a:latin typeface="+mj-lt"/>
                <a:ea typeface="+mj-ea"/>
                <a:cs typeface="+mj-cs"/>
              </a:rPr>
              <a:t>Prušánkách</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můžeme</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najít</a:t>
            </a:r>
            <a:r>
              <a:rPr lang="en-US" sz="1200" b="1" i="0" kern="1200" dirty="0">
                <a:solidFill>
                  <a:schemeClr val="tx1"/>
                </a:solidFill>
                <a:effectLst/>
                <a:latin typeface="+mj-lt"/>
                <a:ea typeface="+mj-ea"/>
                <a:cs typeface="+mj-cs"/>
              </a:rPr>
              <a:t> v </a:t>
            </a:r>
            <a:r>
              <a:rPr lang="en-US" sz="1200" b="1" i="0" kern="1200" dirty="0" err="1">
                <a:solidFill>
                  <a:schemeClr val="tx1"/>
                </a:solidFill>
                <a:effectLst/>
                <a:latin typeface="+mj-lt"/>
                <a:ea typeface="+mj-ea"/>
                <a:cs typeface="+mj-cs"/>
              </a:rPr>
              <a:t>Zakládací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listině</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vizovického</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kláštera</a:t>
            </a:r>
            <a:r>
              <a:rPr lang="en-US" sz="1200" b="1" i="0" kern="1200" dirty="0">
                <a:solidFill>
                  <a:schemeClr val="tx1"/>
                </a:solidFill>
                <a:effectLst/>
                <a:latin typeface="+mj-lt"/>
                <a:ea typeface="+mj-ea"/>
                <a:cs typeface="+mj-cs"/>
              </a:rPr>
              <a:t> z </a:t>
            </a:r>
            <a:r>
              <a:rPr lang="en-US" sz="1200" b="1" i="0" kern="1200" dirty="0" err="1">
                <a:solidFill>
                  <a:schemeClr val="tx1"/>
                </a:solidFill>
                <a:effectLst/>
                <a:latin typeface="+mj-lt"/>
                <a:ea typeface="+mj-ea"/>
                <a:cs typeface="+mj-cs"/>
              </a:rPr>
              <a:t>roku</a:t>
            </a:r>
            <a:r>
              <a:rPr lang="en-US" sz="1200" b="1" i="0" kern="1200" dirty="0">
                <a:solidFill>
                  <a:schemeClr val="tx1"/>
                </a:solidFill>
                <a:effectLst/>
                <a:latin typeface="+mj-lt"/>
                <a:ea typeface="+mj-ea"/>
                <a:cs typeface="+mj-cs"/>
              </a:rPr>
              <a:t> 1261.Prušánky </a:t>
            </a:r>
            <a:r>
              <a:rPr lang="en-US" sz="1200" b="1" i="0" kern="1200" dirty="0" err="1">
                <a:solidFill>
                  <a:schemeClr val="tx1"/>
                </a:solidFill>
                <a:effectLst/>
                <a:latin typeface="+mj-lt"/>
                <a:ea typeface="+mj-ea"/>
                <a:cs typeface="+mj-cs"/>
              </a:rPr>
              <a:t>leží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mezi</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Hodonínem</a:t>
            </a:r>
            <a:r>
              <a:rPr lang="en-US" sz="1200" b="1" i="0" kern="1200" dirty="0">
                <a:solidFill>
                  <a:schemeClr val="tx1"/>
                </a:solidFill>
                <a:effectLst/>
                <a:latin typeface="+mj-lt"/>
                <a:ea typeface="+mj-ea"/>
                <a:cs typeface="+mj-cs"/>
              </a:rPr>
              <a:t> a </a:t>
            </a:r>
            <a:r>
              <a:rPr lang="en-US" sz="1200" b="1" i="0" kern="1200" dirty="0" err="1">
                <a:solidFill>
                  <a:schemeClr val="tx1"/>
                </a:solidFill>
                <a:effectLst/>
                <a:latin typeface="+mj-lt"/>
                <a:ea typeface="+mj-ea"/>
                <a:cs typeface="+mj-cs"/>
              </a:rPr>
              <a:t>Břeclaví</a:t>
            </a:r>
            <a:r>
              <a:rPr lang="en-US" sz="1200" b="1" i="0" kern="1200" dirty="0">
                <a:solidFill>
                  <a:schemeClr val="tx1"/>
                </a:solidFill>
                <a:effectLst/>
                <a:latin typeface="+mj-lt"/>
                <a:ea typeface="+mj-ea"/>
                <a:cs typeface="+mj-cs"/>
              </a:rPr>
              <a:t>, v </a:t>
            </a:r>
            <a:r>
              <a:rPr lang="en-US" sz="1200" b="1" i="0" kern="1200" dirty="0" err="1">
                <a:solidFill>
                  <a:schemeClr val="tx1"/>
                </a:solidFill>
                <a:effectLst/>
                <a:latin typeface="+mj-lt"/>
                <a:ea typeface="+mj-ea"/>
                <a:cs typeface="+mj-cs"/>
              </a:rPr>
              <a:t>nejteplejší</a:t>
            </a:r>
            <a:r>
              <a:rPr lang="en-US" sz="1200" b="1" i="0" kern="1200" dirty="0">
                <a:solidFill>
                  <a:schemeClr val="tx1"/>
                </a:solidFill>
                <a:effectLst/>
                <a:latin typeface="+mj-lt"/>
                <a:ea typeface="+mj-ea"/>
                <a:cs typeface="+mj-cs"/>
              </a:rPr>
              <a:t> a </a:t>
            </a:r>
            <a:r>
              <a:rPr lang="en-US" sz="1200" b="1" i="0" kern="1200" dirty="0" err="1">
                <a:solidFill>
                  <a:schemeClr val="tx1"/>
                </a:solidFill>
                <a:effectLst/>
                <a:latin typeface="+mj-lt"/>
                <a:ea typeface="+mj-ea"/>
                <a:cs typeface="+mj-cs"/>
              </a:rPr>
              <a:t>zároveň</a:t>
            </a:r>
            <a:r>
              <a:rPr lang="en-US" sz="1200" b="1" i="0" kern="1200" dirty="0">
                <a:solidFill>
                  <a:schemeClr val="tx1"/>
                </a:solidFill>
                <a:effectLst/>
                <a:latin typeface="+mj-lt"/>
                <a:ea typeface="+mj-ea"/>
                <a:cs typeface="+mj-cs"/>
              </a:rPr>
              <a:t> i </a:t>
            </a:r>
            <a:r>
              <a:rPr lang="en-US" sz="1200" b="1" i="0" kern="1200" dirty="0" err="1">
                <a:solidFill>
                  <a:schemeClr val="tx1"/>
                </a:solidFill>
                <a:effectLst/>
                <a:latin typeface="+mj-lt"/>
                <a:ea typeface="+mj-ea"/>
                <a:cs typeface="+mj-cs"/>
              </a:rPr>
              <a:t>nejsušší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části</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jižní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Moravy</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kde</a:t>
            </a:r>
            <a:r>
              <a:rPr lang="en-US" sz="1200" b="1" i="0" kern="1200" dirty="0">
                <a:solidFill>
                  <a:schemeClr val="tx1"/>
                </a:solidFill>
                <a:effectLst/>
                <a:latin typeface="+mj-lt"/>
                <a:ea typeface="+mj-ea"/>
                <a:cs typeface="+mj-cs"/>
              </a:rPr>
              <a:t> se </a:t>
            </a:r>
            <a:r>
              <a:rPr lang="en-US" sz="1200" b="1" i="0" kern="1200" dirty="0" err="1">
                <a:solidFill>
                  <a:schemeClr val="tx1"/>
                </a:solidFill>
                <a:effectLst/>
                <a:latin typeface="+mj-lt"/>
                <a:ea typeface="+mj-ea"/>
                <a:cs typeface="+mj-cs"/>
              </a:rPr>
              <a:t>dobře</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daří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vinné</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révě</a:t>
            </a:r>
            <a:r>
              <a:rPr lang="en-US" sz="1200" b="1" i="0" kern="1200" dirty="0">
                <a:solidFill>
                  <a:schemeClr val="tx1"/>
                </a:solidFill>
                <a:effectLst/>
                <a:latin typeface="+mj-lt"/>
                <a:ea typeface="+mj-ea"/>
                <a:cs typeface="+mj-cs"/>
              </a:rPr>
              <a:t>. Za </a:t>
            </a:r>
            <a:r>
              <a:rPr lang="en-US" sz="1200" b="1" i="0" kern="1200" dirty="0" err="1">
                <a:solidFill>
                  <a:schemeClr val="tx1"/>
                </a:solidFill>
                <a:effectLst/>
                <a:latin typeface="+mj-lt"/>
                <a:ea typeface="+mj-ea"/>
                <a:cs typeface="+mj-cs"/>
              </a:rPr>
              <a:t>vidění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stojí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především</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Nechory</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areál</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vinných</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sklepů</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na</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okraji</a:t>
            </a:r>
            <a:r>
              <a:rPr lang="en-US" sz="1200" b="1" i="0" kern="1200" dirty="0">
                <a:solidFill>
                  <a:schemeClr val="tx1"/>
                </a:solidFill>
                <a:effectLst/>
                <a:latin typeface="+mj-lt"/>
                <a:ea typeface="+mj-ea"/>
                <a:cs typeface="+mj-cs"/>
              </a:rPr>
              <a:t> vinic, </a:t>
            </a:r>
            <a:r>
              <a:rPr lang="en-US" sz="1200" b="1" i="0" kern="1200" dirty="0" err="1">
                <a:solidFill>
                  <a:schemeClr val="tx1"/>
                </a:solidFill>
                <a:effectLst/>
                <a:latin typeface="+mj-lt"/>
                <a:ea typeface="+mj-ea"/>
                <a:cs typeface="+mj-cs"/>
              </a:rPr>
              <a:t>který</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připomíná</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malou</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vesničku</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Chloubou</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obce</a:t>
            </a:r>
            <a:r>
              <a:rPr lang="en-US" sz="1200" b="1" i="0" kern="1200" dirty="0">
                <a:solidFill>
                  <a:schemeClr val="tx1"/>
                </a:solidFill>
                <a:effectLst/>
                <a:latin typeface="+mj-lt"/>
                <a:ea typeface="+mj-ea"/>
                <a:cs typeface="+mj-cs"/>
              </a:rPr>
              <a:t> je </a:t>
            </a:r>
            <a:r>
              <a:rPr lang="en-US" sz="1200" b="1" i="0" kern="1200" dirty="0" err="1">
                <a:solidFill>
                  <a:schemeClr val="tx1"/>
                </a:solidFill>
                <a:effectLst/>
                <a:latin typeface="+mj-lt"/>
                <a:ea typeface="+mj-ea"/>
                <a:cs typeface="+mj-cs"/>
              </a:rPr>
              <a:t>barokní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kostel</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sv</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Isidora</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Poblíž</a:t>
            </a:r>
            <a:r>
              <a:rPr lang="en-US" sz="1200" b="1" i="0" kern="1200" dirty="0">
                <a:solidFill>
                  <a:schemeClr val="tx1"/>
                </a:solidFill>
                <a:effectLst/>
                <a:latin typeface="+mj-lt"/>
                <a:ea typeface="+mj-ea"/>
                <a:cs typeface="+mj-cs"/>
              </a:rPr>
              <a:t> v </a:t>
            </a:r>
            <a:r>
              <a:rPr lang="en-US" sz="1200" b="1" i="0" kern="1200" dirty="0" err="1">
                <a:solidFill>
                  <a:schemeClr val="tx1"/>
                </a:solidFill>
                <a:effectLst/>
                <a:latin typeface="+mj-lt"/>
                <a:ea typeface="+mj-ea"/>
                <a:cs typeface="+mj-cs"/>
              </a:rPr>
              <a:t>parku</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stojí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kaplička</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Panny</a:t>
            </a:r>
            <a:r>
              <a:rPr lang="en-US" sz="1200" b="1" i="0" kern="1200" dirty="0">
                <a:solidFill>
                  <a:schemeClr val="tx1"/>
                </a:solidFill>
                <a:effectLst/>
                <a:latin typeface="+mj-lt"/>
                <a:ea typeface="+mj-ea"/>
                <a:cs typeface="+mj-cs"/>
              </a:rPr>
              <a:t> Marie, </a:t>
            </a:r>
            <a:r>
              <a:rPr lang="en-US" sz="1200" b="1" i="0" kern="1200" dirty="0" err="1">
                <a:solidFill>
                  <a:schemeClr val="tx1"/>
                </a:solidFill>
                <a:effectLst/>
                <a:latin typeface="+mj-lt"/>
                <a:ea typeface="+mj-ea"/>
                <a:cs typeface="+mj-cs"/>
              </a:rPr>
              <a:t>ulice</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lemují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sochy</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svatých</a:t>
            </a:r>
            <a:r>
              <a:rPr lang="en-US" sz="1200" b="1" i="0" kern="1200" dirty="0">
                <a:solidFill>
                  <a:schemeClr val="tx1"/>
                </a:solidFill>
                <a:effectLst/>
                <a:latin typeface="+mj-lt"/>
                <a:ea typeface="+mj-ea"/>
                <a:cs typeface="+mj-cs"/>
              </a:rPr>
              <a:t> a </a:t>
            </a:r>
            <a:r>
              <a:rPr lang="en-US" sz="1200" b="1" i="0" kern="1200" dirty="0" err="1">
                <a:solidFill>
                  <a:schemeClr val="tx1"/>
                </a:solidFill>
                <a:effectLst/>
                <a:latin typeface="+mj-lt"/>
                <a:ea typeface="+mj-ea"/>
                <a:cs typeface="+mj-cs"/>
              </a:rPr>
              <a:t>četné</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kříže</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včetně</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vinařského</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kříže</a:t>
            </a:r>
            <a:r>
              <a:rPr lang="en-US" sz="1200" b="1" i="0" kern="1200" dirty="0">
                <a:solidFill>
                  <a:schemeClr val="tx1"/>
                </a:solidFill>
                <a:effectLst/>
                <a:latin typeface="+mj-lt"/>
                <a:ea typeface="+mj-ea"/>
                <a:cs typeface="+mj-cs"/>
              </a:rPr>
              <a:t> z </a:t>
            </a:r>
            <a:r>
              <a:rPr lang="en-US" sz="1200" b="1" i="0" kern="1200" dirty="0" err="1">
                <a:solidFill>
                  <a:schemeClr val="tx1"/>
                </a:solidFill>
                <a:effectLst/>
                <a:latin typeface="+mj-lt"/>
                <a:ea typeface="+mj-ea"/>
                <a:cs typeface="+mj-cs"/>
              </a:rPr>
              <a:t>dubového</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dřeva</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Prušánky</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patří</a:t>
            </a:r>
            <a:r>
              <a:rPr lang="en-US" sz="1200" b="1" i="0" kern="1200" dirty="0">
                <a:solidFill>
                  <a:schemeClr val="tx1"/>
                </a:solidFill>
                <a:effectLst/>
                <a:latin typeface="+mj-lt"/>
                <a:ea typeface="+mj-ea"/>
                <a:cs typeface="+mj-cs"/>
              </a:rPr>
              <a:t> do </a:t>
            </a:r>
            <a:r>
              <a:rPr lang="en-US" sz="1200" b="1" i="0" kern="1200" dirty="0" err="1">
                <a:solidFill>
                  <a:schemeClr val="tx1"/>
                </a:solidFill>
                <a:effectLst/>
                <a:latin typeface="+mj-lt"/>
                <a:ea typeface="+mj-ea"/>
                <a:cs typeface="+mj-cs"/>
              </a:rPr>
              <a:t>národopisné</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oblasti</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Podluží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kde</a:t>
            </a:r>
            <a:r>
              <a:rPr lang="en-US" sz="1200" b="1" i="0" kern="1200" dirty="0">
                <a:solidFill>
                  <a:schemeClr val="tx1"/>
                </a:solidFill>
                <a:effectLst/>
                <a:latin typeface="+mj-lt"/>
                <a:ea typeface="+mj-ea"/>
                <a:cs typeface="+mj-cs"/>
              </a:rPr>
              <a:t> se </a:t>
            </a:r>
            <a:r>
              <a:rPr lang="en-US" sz="1200" b="1" i="0" kern="1200" dirty="0" err="1">
                <a:solidFill>
                  <a:schemeClr val="tx1"/>
                </a:solidFill>
                <a:effectLst/>
                <a:latin typeface="+mj-lt"/>
                <a:ea typeface="+mj-ea"/>
                <a:cs typeface="+mj-cs"/>
              </a:rPr>
              <a:t>dosud</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udržují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folklorní</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tradice</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Počet</a:t>
            </a:r>
            <a:r>
              <a:rPr lang="en-US" sz="1200" b="1" i="0" kern="1200" dirty="0">
                <a:solidFill>
                  <a:schemeClr val="tx1"/>
                </a:solidFill>
                <a:effectLst/>
                <a:latin typeface="+mj-lt"/>
                <a:ea typeface="+mj-ea"/>
                <a:cs typeface="+mj-cs"/>
              </a:rPr>
              <a:t> </a:t>
            </a:r>
            <a:r>
              <a:rPr lang="en-US" sz="1200" b="1" i="0" kern="1200" dirty="0" err="1">
                <a:solidFill>
                  <a:schemeClr val="tx1"/>
                </a:solidFill>
                <a:effectLst/>
                <a:latin typeface="+mj-lt"/>
                <a:ea typeface="+mj-ea"/>
                <a:cs typeface="+mj-cs"/>
              </a:rPr>
              <a:t>obyvatel</a:t>
            </a:r>
            <a:r>
              <a:rPr lang="en-US" sz="1200" b="1" i="0" kern="1200" dirty="0">
                <a:solidFill>
                  <a:schemeClr val="tx1"/>
                </a:solidFill>
                <a:effectLst/>
                <a:latin typeface="+mj-lt"/>
                <a:ea typeface="+mj-ea"/>
                <a:cs typeface="+mj-cs"/>
              </a:rPr>
              <a:t> v </a:t>
            </a:r>
            <a:r>
              <a:rPr lang="en-US" sz="1200" b="1" i="0" kern="1200" dirty="0" err="1">
                <a:solidFill>
                  <a:schemeClr val="tx1"/>
                </a:solidFill>
                <a:effectLst/>
                <a:latin typeface="+mj-lt"/>
                <a:ea typeface="+mj-ea"/>
                <a:cs typeface="+mj-cs"/>
              </a:rPr>
              <a:t>Prušánkách</a:t>
            </a:r>
            <a:r>
              <a:rPr lang="en-US" sz="1200" b="1" i="0" kern="1200" dirty="0">
                <a:solidFill>
                  <a:schemeClr val="tx1"/>
                </a:solidFill>
                <a:effectLst/>
                <a:latin typeface="+mj-lt"/>
                <a:ea typeface="+mj-ea"/>
                <a:cs typeface="+mj-cs"/>
              </a:rPr>
              <a:t> je 2187</a:t>
            </a:r>
            <a:endParaRPr lang="en-US" sz="1200" b="1" kern="1200" dirty="0">
              <a:solidFill>
                <a:schemeClr val="tx1"/>
              </a:solidFill>
              <a:latin typeface="+mj-lt"/>
              <a:ea typeface="+mj-ea"/>
              <a:cs typeface="+mj-cs"/>
            </a:endParaRPr>
          </a:p>
        </p:txBody>
      </p:sp>
      <p:sp>
        <p:nvSpPr>
          <p:cNvPr id="31" name="Freeform: Shape 30">
            <a:extLst>
              <a:ext uri="{FF2B5EF4-FFF2-40B4-BE49-F238E27FC236}">
                <a16:creationId xmlns:a16="http://schemas.microsoft.com/office/drawing/2014/main" id="{F6E384F5-137A-40B1-97F0-694CC6ECD5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Obrázek 14" descr="Obsah obrázku dům, budova, exteriér, obloha&#10;&#10;Popis byl vytvořen automaticky">
            <a:extLst>
              <a:ext uri="{FF2B5EF4-FFF2-40B4-BE49-F238E27FC236}">
                <a16:creationId xmlns:a16="http://schemas.microsoft.com/office/drawing/2014/main" id="{CCE40DC7-8930-411B-9B27-70E97E3C5DFD}"/>
              </a:ext>
            </a:extLst>
          </p:cNvPr>
          <p:cNvPicPr>
            <a:picLocks noChangeAspect="1"/>
          </p:cNvPicPr>
          <p:nvPr/>
        </p:nvPicPr>
        <p:blipFill rotWithShape="1">
          <a:blip r:embed="rId2">
            <a:extLst>
              <a:ext uri="{28A0092B-C50C-407E-A947-70E740481C1C}">
                <a14:useLocalDpi xmlns:a14="http://schemas.microsoft.com/office/drawing/2010/main" val="0"/>
              </a:ext>
            </a:extLst>
          </a:blip>
          <a:srcRect t="8516" r="-1" b="12576"/>
          <a:stretch/>
        </p:blipFill>
        <p:spPr>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5" name="Zástupný obsah 4">
            <a:extLst>
              <a:ext uri="{FF2B5EF4-FFF2-40B4-BE49-F238E27FC236}">
                <a16:creationId xmlns:a16="http://schemas.microsoft.com/office/drawing/2014/main" id="{8431F5B4-5823-45D0-8C1B-A99A8D32B6C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7804"/>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35" name="Oval 34">
            <a:extLst>
              <a:ext uri="{FF2B5EF4-FFF2-40B4-BE49-F238E27FC236}">
                <a16:creationId xmlns:a16="http://schemas.microsoft.com/office/drawing/2014/main" id="{78418A25-6EAC-4140-BFE6-284E1925B5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C20267F5-D4E6-477A-A590-81F2ABD1B8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Obrázek 12" descr="Obsah obrázku strom, exteriér, tráva, budova&#10;&#10;Popis byl vytvořen automaticky">
            <a:extLst>
              <a:ext uri="{FF2B5EF4-FFF2-40B4-BE49-F238E27FC236}">
                <a16:creationId xmlns:a16="http://schemas.microsoft.com/office/drawing/2014/main" id="{3B6DF2E7-0CD4-4E76-8819-3D4C020FB4F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839" r="16417" b="8"/>
          <a:stretch/>
        </p:blipFill>
        <p:spPr>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9" name="Obrázek 8" descr="Obsah obrázku strom, exteriér, vystavit, keře&#10;&#10;Popis byl vytvořen automaticky">
            <a:extLst>
              <a:ext uri="{FF2B5EF4-FFF2-40B4-BE49-F238E27FC236}">
                <a16:creationId xmlns:a16="http://schemas.microsoft.com/office/drawing/2014/main" id="{524AEFC9-0EB7-42AA-8FD5-4C65499FFBA9}"/>
              </a:ext>
            </a:extLst>
          </p:cNvPr>
          <p:cNvPicPr>
            <a:picLocks noChangeAspect="1"/>
          </p:cNvPicPr>
          <p:nvPr/>
        </p:nvPicPr>
        <p:blipFill rotWithShape="1">
          <a:blip r:embed="rId5">
            <a:extLst>
              <a:ext uri="{28A0092B-C50C-407E-A947-70E740481C1C}">
                <a14:useLocalDpi xmlns:a14="http://schemas.microsoft.com/office/drawing/2010/main" val="0"/>
              </a:ext>
            </a:extLst>
          </a:blip>
          <a:srcRect l="12231" r="21018" b="-1"/>
          <a:stretch/>
        </p:blipFill>
        <p:spPr>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9" name="Freeform: Shape 38">
            <a:extLst>
              <a:ext uri="{FF2B5EF4-FFF2-40B4-BE49-F238E27FC236}">
                <a16:creationId xmlns:a16="http://schemas.microsoft.com/office/drawing/2014/main" id="{6B9D64DB-4D5C-4A91-B45F-F301E3174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Obrázek 6" descr="Obsah obrázku strom, exteriér, rostlina, vrba&#10;&#10;Popis byl vytvořen automaticky">
            <a:extLst>
              <a:ext uri="{FF2B5EF4-FFF2-40B4-BE49-F238E27FC236}">
                <a16:creationId xmlns:a16="http://schemas.microsoft.com/office/drawing/2014/main" id="{E036CE7C-51B8-412B-B83B-77BB8003E45C}"/>
              </a:ext>
            </a:extLst>
          </p:cNvPr>
          <p:cNvPicPr>
            <a:picLocks noChangeAspect="1"/>
          </p:cNvPicPr>
          <p:nvPr/>
        </p:nvPicPr>
        <p:blipFill rotWithShape="1">
          <a:blip r:embed="rId6">
            <a:extLst>
              <a:ext uri="{28A0092B-C50C-407E-A947-70E740481C1C}">
                <a14:useLocalDpi xmlns:a14="http://schemas.microsoft.com/office/drawing/2010/main" val="0"/>
              </a:ext>
            </a:extLst>
          </a:blip>
          <a:srcRect r="1299"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41" name="Freeform: Shape 40">
            <a:extLst>
              <a:ext uri="{FF2B5EF4-FFF2-40B4-BE49-F238E27FC236}">
                <a16:creationId xmlns:a16="http://schemas.microsoft.com/office/drawing/2014/main" id="{CB14CE1B-4BC5-4EF2-BE3D-05E4F580B3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Obrázek 10" descr="Obsah obrázku tráva, exteriér, obloha, špína&#10;&#10;Popis byl vytvořen automaticky">
            <a:extLst>
              <a:ext uri="{FF2B5EF4-FFF2-40B4-BE49-F238E27FC236}">
                <a16:creationId xmlns:a16="http://schemas.microsoft.com/office/drawing/2014/main" id="{F8E6D9CF-E7B4-4789-B03A-154D7FCAA759}"/>
              </a:ext>
            </a:extLst>
          </p:cNvPr>
          <p:cNvPicPr>
            <a:picLocks noChangeAspect="1"/>
          </p:cNvPicPr>
          <p:nvPr/>
        </p:nvPicPr>
        <p:blipFill rotWithShape="1">
          <a:blip r:embed="rId7">
            <a:extLst>
              <a:ext uri="{28A0092B-C50C-407E-A947-70E740481C1C}">
                <a14:useLocalDpi xmlns:a14="http://schemas.microsoft.com/office/drawing/2010/main" val="0"/>
              </a:ext>
            </a:extLst>
          </a:blip>
          <a:srcRect l="8986" r="31903"/>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98493310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budova, exteriér, město, dlouhé&#10;&#10;Popis byl vytvořen automaticky">
            <a:extLst>
              <a:ext uri="{FF2B5EF4-FFF2-40B4-BE49-F238E27FC236}">
                <a16:creationId xmlns:a16="http://schemas.microsoft.com/office/drawing/2014/main" id="{BFB4D792-475C-4575-B3B3-9846849A98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dpis 1">
            <a:extLst>
              <a:ext uri="{FF2B5EF4-FFF2-40B4-BE49-F238E27FC236}">
                <a16:creationId xmlns:a16="http://schemas.microsoft.com/office/drawing/2014/main" id="{CAC25B52-E126-4418-B0BB-E90647B0BDB8}"/>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KRAJSKÉ </a:t>
            </a:r>
            <a:br>
              <a:rPr lang="en-US" sz="4000"/>
            </a:br>
            <a:r>
              <a:rPr lang="en-US" sz="4000"/>
              <a:t>MĚSTO - BRNO</a:t>
            </a:r>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44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mapa&#10;&#10;Popis byl vytvořen automaticky">
            <a:extLst>
              <a:ext uri="{FF2B5EF4-FFF2-40B4-BE49-F238E27FC236}">
                <a16:creationId xmlns:a16="http://schemas.microsoft.com/office/drawing/2014/main" id="{6AE00AAA-BE90-4CFF-B55A-B66D90A58C2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000" b="5000"/>
          <a:stretch/>
        </p:blipFill>
        <p:spPr>
          <a:xfrm>
            <a:off x="20" y="10"/>
            <a:ext cx="12191980" cy="6857990"/>
          </a:xfrm>
          <a:prstGeom prst="rect">
            <a:avLst/>
          </a:prstGeom>
        </p:spPr>
      </p:pic>
      <p:sp>
        <p:nvSpPr>
          <p:cNvPr id="38" name="Rectangle 32">
            <a:extLst>
              <a:ext uri="{FF2B5EF4-FFF2-40B4-BE49-F238E27FC236}">
                <a16:creationId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E8A44B8-58F5-4222-9AE8-FC4BE0DAB30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MAPA JIHOMORAVSKÉHO KRAJE</a:t>
            </a:r>
          </a:p>
        </p:txBody>
      </p:sp>
      <p:cxnSp>
        <p:nvCxnSpPr>
          <p:cNvPr id="39" name="Straight Connector 34">
            <a:extLst>
              <a:ext uri="{FF2B5EF4-FFF2-40B4-BE49-F238E27FC236}">
                <a16:creationId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46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7EAC066-A3D2-4C3F-A7C8-A7532C37F99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VINOHRADY, VINNÉ SKLEPY, VÍNO</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Zástupný obsah 6" descr="Obsah obrázku text, láhev, víno, interiér&#10;&#10;Popis byl vytvořen automaticky">
            <a:extLst>
              <a:ext uri="{FF2B5EF4-FFF2-40B4-BE49-F238E27FC236}">
                <a16:creationId xmlns:a16="http://schemas.microsoft.com/office/drawing/2014/main" id="{1AC73A83-3BA5-4ED4-92C2-CD04E5E14F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567" y="2623837"/>
            <a:ext cx="5455917" cy="3603599"/>
          </a:xfrm>
          <a:prstGeom prst="rect">
            <a:avLst/>
          </a:prstGeom>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Zástupný obsah 4" descr="Obsah obrázku tráva, exteriér, obloha, špína&#10;&#10;Popis byl vytvořen automaticky">
            <a:extLst>
              <a:ext uri="{FF2B5EF4-FFF2-40B4-BE49-F238E27FC236}">
                <a16:creationId xmlns:a16="http://schemas.microsoft.com/office/drawing/2014/main" id="{A985F460-7B51-4960-B9DA-401815004225}"/>
              </a:ext>
            </a:extLst>
          </p:cNvPr>
          <p:cNvPicPr>
            <a:picLocks noChangeAspect="1"/>
          </p:cNvPicPr>
          <p:nvPr/>
        </p:nvPicPr>
        <p:blipFill rotWithShape="1">
          <a:blip r:embed="rId3">
            <a:extLst>
              <a:ext uri="{28A0092B-C50C-407E-A947-70E740481C1C}">
                <a14:useLocalDpi xmlns:a14="http://schemas.microsoft.com/office/drawing/2010/main" val="0"/>
              </a:ext>
            </a:extLst>
          </a:blip>
          <a:srcRect r="784" b="-1"/>
          <a:stretch/>
        </p:blipFill>
        <p:spPr>
          <a:xfrm>
            <a:off x="6445073" y="2824531"/>
            <a:ext cx="5455917" cy="3202210"/>
          </a:xfrm>
          <a:prstGeom prst="rect">
            <a:avLst/>
          </a:prstGeom>
        </p:spPr>
      </p:pic>
    </p:spTree>
    <p:extLst>
      <p:ext uri="{BB962C8B-B14F-4D97-AF65-F5344CB8AC3E}">
        <p14:creationId xmlns:p14="http://schemas.microsoft.com/office/powerpoint/2010/main" val="227091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E73255-8084-4DF9-BB0B-15EAC92E2C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425BC54-7D39-4392-AE1E-5DFECFAEEBFD}"/>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300">
                <a:solidFill>
                  <a:srgbClr val="2C2C2C"/>
                </a:solidFill>
              </a:rPr>
              <a:t>ORNAMENTY NA MORAVĚ</a:t>
            </a:r>
          </a:p>
        </p:txBody>
      </p:sp>
      <p:sp>
        <p:nvSpPr>
          <p:cNvPr id="12" name="Rounded Rectangle 9">
            <a:extLst>
              <a:ext uri="{FF2B5EF4-FFF2-40B4-BE49-F238E27FC236}">
                <a16:creationId xmlns:a16="http://schemas.microsoft.com/office/drawing/2014/main" id="{67048353-8981-459A-9BC6-9711CE462E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78E43586-9FFD-4638-A05F-1572B8AABF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93" b="1"/>
          <a:stretch/>
        </p:blipFill>
        <p:spPr>
          <a:xfrm>
            <a:off x="4062964" y="942538"/>
            <a:ext cx="7163222" cy="4808332"/>
          </a:xfrm>
          <a:prstGeom prst="rect">
            <a:avLst/>
          </a:prstGeom>
          <a:effectLst/>
        </p:spPr>
      </p:pic>
    </p:spTree>
    <p:extLst>
      <p:ext uri="{BB962C8B-B14F-4D97-AF65-F5344CB8AC3E}">
        <p14:creationId xmlns:p14="http://schemas.microsoft.com/office/powerpoint/2010/main" val="106807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7A453D2-15D8-4403-815F-291FA16340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161EA6B-09CA-445B-AB0D-8DF76FA92D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F277EAE-FC73-4AE5-9BDB-0BE814F9540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2" name="Oval 31">
              <a:extLst>
                <a:ext uri="{FF2B5EF4-FFF2-40B4-BE49-F238E27FC236}">
                  <a16:creationId xmlns:a16="http://schemas.microsoft.com/office/drawing/2014/main" id="{66CC8DCE-8D82-400F-A315-4CD008FDA6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39B13E9-2F1D-489D-842D-20AC7313D1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E7447BD-F39C-4290-8A87-E61FD98A28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B36854-40EE-40C4-A488-60EAA83B27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77165098-3853-4969-9EAF-796B9751F2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7EF9153-D515-4DA2-A63C-58C0298309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Obrázek 4" descr="Obsah obrázku tráva, exteriér, osoba, tanečník&#10;&#10;Popis byl vytvořen automaticky">
            <a:extLst>
              <a:ext uri="{FF2B5EF4-FFF2-40B4-BE49-F238E27FC236}">
                <a16:creationId xmlns:a16="http://schemas.microsoft.com/office/drawing/2014/main" id="{A5505CF8-C8B0-4ECD-9EEB-25572577E6B7}"/>
              </a:ext>
            </a:extLst>
          </p:cNvPr>
          <p:cNvPicPr>
            <a:picLocks noChangeAspect="1"/>
          </p:cNvPicPr>
          <p:nvPr/>
        </p:nvPicPr>
        <p:blipFill rotWithShape="1">
          <a:blip r:embed="rId2">
            <a:extLst>
              <a:ext uri="{28A0092B-C50C-407E-A947-70E740481C1C}">
                <a14:useLocalDpi xmlns:a14="http://schemas.microsoft.com/office/drawing/2010/main" val="0"/>
              </a:ext>
            </a:extLst>
          </a:blip>
          <a:srcRect r="5" b="13689"/>
          <a:stretch/>
        </p:blipFill>
        <p:spPr>
          <a:xfrm>
            <a:off x="600456" y="412377"/>
            <a:ext cx="2647399" cy="3162778"/>
          </a:xfrm>
          <a:prstGeom prst="rect">
            <a:avLst/>
          </a:prstGeom>
        </p:spPr>
      </p:pic>
      <p:grpSp>
        <p:nvGrpSpPr>
          <p:cNvPr id="39" name="Group 38">
            <a:extLst>
              <a:ext uri="{FF2B5EF4-FFF2-40B4-BE49-F238E27FC236}">
                <a16:creationId xmlns:a16="http://schemas.microsoft.com/office/drawing/2014/main" id="{AF19A774-30A5-488B-9BAF-629C6440294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0585" y="561296"/>
            <a:ext cx="304800" cy="429768"/>
            <a:chOff x="215328" y="-46937"/>
            <a:chExt cx="304800" cy="2773841"/>
          </a:xfrm>
        </p:grpSpPr>
        <p:cxnSp>
          <p:nvCxnSpPr>
            <p:cNvPr id="40" name="Straight Connector 39">
              <a:extLst>
                <a:ext uri="{FF2B5EF4-FFF2-40B4-BE49-F238E27FC236}">
                  <a16:creationId xmlns:a16="http://schemas.microsoft.com/office/drawing/2014/main" id="{291EBF88-5B98-4258-A542-14C3AF2E522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BC2D58-9E3C-490D-BD7A-61EF07EA79E4}"/>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6CF1BB4-1C1D-4EDE-BA26-0243FCF83BB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C83729-E02F-4512-AFE7-F4792228BDA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1" name="Obrázek 10">
            <a:extLst>
              <a:ext uri="{FF2B5EF4-FFF2-40B4-BE49-F238E27FC236}">
                <a16:creationId xmlns:a16="http://schemas.microsoft.com/office/drawing/2014/main" id="{E2DC8D89-48F7-4538-9889-96116120095E}"/>
              </a:ext>
            </a:extLst>
          </p:cNvPr>
          <p:cNvPicPr>
            <a:picLocks noChangeAspect="1"/>
          </p:cNvPicPr>
          <p:nvPr/>
        </p:nvPicPr>
        <p:blipFill rotWithShape="1">
          <a:blip r:embed="rId3">
            <a:extLst>
              <a:ext uri="{28A0092B-C50C-407E-A947-70E740481C1C}">
                <a14:useLocalDpi xmlns:a14="http://schemas.microsoft.com/office/drawing/2010/main" val="0"/>
              </a:ext>
            </a:extLst>
          </a:blip>
          <a:srcRect l="23402" r="20308" b="4"/>
          <a:stretch/>
        </p:blipFill>
        <p:spPr>
          <a:xfrm>
            <a:off x="3343738" y="412377"/>
            <a:ext cx="2647399" cy="3162778"/>
          </a:xfrm>
          <a:prstGeom prst="rect">
            <a:avLst/>
          </a:prstGeom>
        </p:spPr>
      </p:pic>
      <p:pic>
        <p:nvPicPr>
          <p:cNvPr id="7" name="Obrázek 6" descr="Obsah obrázku strom, exteriér, osoba, pózování&#10;&#10;Popis byl vytvořen automaticky">
            <a:extLst>
              <a:ext uri="{FF2B5EF4-FFF2-40B4-BE49-F238E27FC236}">
                <a16:creationId xmlns:a16="http://schemas.microsoft.com/office/drawing/2014/main" id="{A47F5017-BE62-4834-8E9A-35963F2030C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 b="10403"/>
          <a:stretch/>
        </p:blipFill>
        <p:spPr>
          <a:xfrm>
            <a:off x="6087020" y="412377"/>
            <a:ext cx="2647399" cy="3162778"/>
          </a:xfrm>
          <a:prstGeom prst="rect">
            <a:avLst/>
          </a:prstGeom>
        </p:spPr>
      </p:pic>
      <p:sp>
        <p:nvSpPr>
          <p:cNvPr id="45" name="Rectangle 44">
            <a:extLst>
              <a:ext uri="{FF2B5EF4-FFF2-40B4-BE49-F238E27FC236}">
                <a16:creationId xmlns:a16="http://schemas.microsoft.com/office/drawing/2014/main" id="{B8114C98-A349-4111-A123-E8EAB86ABE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670FB431-AE18-414D-92F4-1D12D199115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8" name="Straight Connector 47">
              <a:extLst>
                <a:ext uri="{FF2B5EF4-FFF2-40B4-BE49-F238E27FC236}">
                  <a16:creationId xmlns:a16="http://schemas.microsoft.com/office/drawing/2014/main" id="{24467063-D74E-4D42-8790-B9F6D69584BE}"/>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1D19BAC-1681-47BC-AAF5-92FAFFF6F4CE}"/>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4347C2B-E846-452C-97AA-7E254FC1CE8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0EA2B35-7959-4C2A-84AA-FF5D94FEDE9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9" name="Obrázek 8" descr="Obsah obrázku text, tráva, exteriér, sukně&#10;&#10;Popis byl vytvořen automaticky">
            <a:extLst>
              <a:ext uri="{FF2B5EF4-FFF2-40B4-BE49-F238E27FC236}">
                <a16:creationId xmlns:a16="http://schemas.microsoft.com/office/drawing/2014/main" id="{22A8EF74-586C-4FC4-B062-74395DAD88A9}"/>
              </a:ext>
            </a:extLst>
          </p:cNvPr>
          <p:cNvPicPr>
            <a:picLocks noChangeAspect="1"/>
          </p:cNvPicPr>
          <p:nvPr/>
        </p:nvPicPr>
        <p:blipFill rotWithShape="1">
          <a:blip r:embed="rId5">
            <a:extLst>
              <a:ext uri="{28A0092B-C50C-407E-A947-70E740481C1C}">
                <a14:useLocalDpi xmlns:a14="http://schemas.microsoft.com/office/drawing/2010/main" val="0"/>
              </a:ext>
            </a:extLst>
          </a:blip>
          <a:srcRect r="-5" b="5317"/>
          <a:stretch/>
        </p:blipFill>
        <p:spPr>
          <a:xfrm>
            <a:off x="8830303" y="412377"/>
            <a:ext cx="2647399" cy="3162778"/>
          </a:xfrm>
          <a:prstGeom prst="rect">
            <a:avLst/>
          </a:prstGeom>
        </p:spPr>
      </p:pic>
      <p:sp>
        <p:nvSpPr>
          <p:cNvPr id="53" name="Rectangle 52">
            <a:extLst>
              <a:ext uri="{FF2B5EF4-FFF2-40B4-BE49-F238E27FC236}">
                <a16:creationId xmlns:a16="http://schemas.microsoft.com/office/drawing/2014/main" id="{E2D3D3F2-ABBB-4453-B1C5-1BEBF7E4DD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8214E4A5-A0D2-42C4-8D14-D2A7E495F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6" name="Straight Connector 55">
              <a:extLst>
                <a:ext uri="{FF2B5EF4-FFF2-40B4-BE49-F238E27FC236}">
                  <a16:creationId xmlns:a16="http://schemas.microsoft.com/office/drawing/2014/main" id="{7494D7A0-6B21-41E8-A7D3-0033BBB79156}"/>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E141D7D-32B0-448E-A666-EA8703AFCF2C}"/>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D87E268-6345-420F-8B97-B37ED04100EC}"/>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5E1622E-7FA6-4760-A2BF-A8105EBF7BB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Nadpis 1">
            <a:extLst>
              <a:ext uri="{FF2B5EF4-FFF2-40B4-BE49-F238E27FC236}">
                <a16:creationId xmlns:a16="http://schemas.microsoft.com/office/drawing/2014/main" id="{193E5EC0-691F-4A55-A90F-0A5068DB60ED}"/>
              </a:ext>
            </a:extLst>
          </p:cNvPr>
          <p:cNvSpPr>
            <a:spLocks noGrp="1"/>
          </p:cNvSpPr>
          <p:nvPr>
            <p:ph type="title"/>
          </p:nvPr>
        </p:nvSpPr>
        <p:spPr>
          <a:xfrm>
            <a:off x="630936" y="4018137"/>
            <a:ext cx="4550664" cy="2129586"/>
          </a:xfrm>
          <a:noFill/>
        </p:spPr>
        <p:txBody>
          <a:bodyPr anchor="t">
            <a:normAutofit/>
          </a:bodyPr>
          <a:lstStyle/>
          <a:p>
            <a:r>
              <a:rPr lang="cs-CZ" sz="4800" dirty="0">
                <a:solidFill>
                  <a:schemeClr val="bg1"/>
                </a:solidFill>
              </a:rPr>
              <a:t>KROJE</a:t>
            </a:r>
          </a:p>
        </p:txBody>
      </p:sp>
      <p:sp>
        <p:nvSpPr>
          <p:cNvPr id="3" name="Zástupný obsah 2">
            <a:extLst>
              <a:ext uri="{FF2B5EF4-FFF2-40B4-BE49-F238E27FC236}">
                <a16:creationId xmlns:a16="http://schemas.microsoft.com/office/drawing/2014/main" id="{A0B8244B-B1E4-4A1A-85FC-A573F7C40B40}"/>
              </a:ext>
            </a:extLst>
          </p:cNvPr>
          <p:cNvSpPr>
            <a:spLocks noGrp="1"/>
          </p:cNvSpPr>
          <p:nvPr>
            <p:ph idx="1"/>
          </p:nvPr>
        </p:nvSpPr>
        <p:spPr>
          <a:xfrm>
            <a:off x="5486080" y="4018143"/>
            <a:ext cx="5994666" cy="2129599"/>
          </a:xfrm>
          <a:noFill/>
        </p:spPr>
        <p:txBody>
          <a:bodyPr anchor="t">
            <a:normAutofit/>
          </a:bodyPr>
          <a:lstStyle/>
          <a:p>
            <a:pPr>
              <a:buFontTx/>
              <a:buChar char="-"/>
            </a:pPr>
            <a:r>
              <a:rPr lang="cs-CZ" sz="1700" dirty="0">
                <a:solidFill>
                  <a:schemeClr val="bg1"/>
                </a:solidFill>
              </a:rPr>
              <a:t>STRÁŽNICKÝ</a:t>
            </a:r>
          </a:p>
          <a:p>
            <a:pPr>
              <a:buFontTx/>
              <a:buChar char="-"/>
            </a:pPr>
            <a:r>
              <a:rPr lang="cs-CZ" sz="1700" dirty="0">
                <a:solidFill>
                  <a:schemeClr val="bg1"/>
                </a:solidFill>
              </a:rPr>
              <a:t>PRUŠÁNECKÝ</a:t>
            </a:r>
          </a:p>
          <a:p>
            <a:pPr>
              <a:buFontTx/>
              <a:buChar char="-"/>
            </a:pPr>
            <a:r>
              <a:rPr lang="cs-CZ" sz="1700" dirty="0">
                <a:solidFill>
                  <a:schemeClr val="bg1"/>
                </a:solidFill>
              </a:rPr>
              <a:t>BÍLOVSKÝ</a:t>
            </a:r>
          </a:p>
          <a:p>
            <a:pPr>
              <a:buFontTx/>
              <a:buChar char="-"/>
            </a:pPr>
            <a:r>
              <a:rPr lang="cs-CZ" sz="1700" dirty="0">
                <a:solidFill>
                  <a:schemeClr val="bg1"/>
                </a:solidFill>
              </a:rPr>
              <a:t>KYJOVSKÝ</a:t>
            </a:r>
          </a:p>
          <a:p>
            <a:pPr marL="0" indent="0">
              <a:buNone/>
            </a:pPr>
            <a:r>
              <a:rPr lang="cs-CZ" sz="1700" dirty="0">
                <a:solidFill>
                  <a:schemeClr val="bg1"/>
                </a:solidFill>
              </a:rPr>
              <a:t>                </a:t>
            </a:r>
          </a:p>
          <a:p>
            <a:pPr marL="0" indent="0">
              <a:buNone/>
            </a:pPr>
            <a:r>
              <a:rPr lang="cs-CZ" sz="1700" dirty="0">
                <a:solidFill>
                  <a:schemeClr val="bg1"/>
                </a:solidFill>
              </a:rPr>
              <a:t>                                  </a:t>
            </a:r>
          </a:p>
        </p:txBody>
      </p:sp>
    </p:spTree>
    <p:extLst>
      <p:ext uri="{BB962C8B-B14F-4D97-AF65-F5344CB8AC3E}">
        <p14:creationId xmlns:p14="http://schemas.microsoft.com/office/powerpoint/2010/main" val="321093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5" name="Rectangle 102">
            <a:extLst>
              <a:ext uri="{FF2B5EF4-FFF2-40B4-BE49-F238E27FC236}">
                <a16:creationId xmlns:a16="http://schemas.microsoft.com/office/drawing/2014/main" id="{2A785343-5D24-4118-A2E4-665D196F60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Obrázek 8" descr="Obsah obrázku text, obloha, exteriér, budova&#10;&#10;Popis byl vytvořen automaticky">
            <a:extLst>
              <a:ext uri="{FF2B5EF4-FFF2-40B4-BE49-F238E27FC236}">
                <a16:creationId xmlns:a16="http://schemas.microsoft.com/office/drawing/2014/main" id="{B128A6D8-D301-4642-A8A7-312097DCD4DF}"/>
              </a:ext>
            </a:extLst>
          </p:cNvPr>
          <p:cNvPicPr>
            <a:picLocks noChangeAspect="1"/>
          </p:cNvPicPr>
          <p:nvPr/>
        </p:nvPicPr>
        <p:blipFill rotWithShape="1">
          <a:blip r:embed="rId2">
            <a:extLst>
              <a:ext uri="{28A0092B-C50C-407E-A947-70E740481C1C}">
                <a14:useLocalDpi xmlns:a14="http://schemas.microsoft.com/office/drawing/2010/main" val="0"/>
              </a:ext>
            </a:extLst>
          </a:blip>
          <a:srcRect l="9372" r="-1" b="-1"/>
          <a:stretch/>
        </p:blipFill>
        <p:spPr>
          <a:xfrm>
            <a:off x="2"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7" name="Obrázek 6" descr="Obsah obrázku tráva, budova, exteriér, vládní budova&#10;&#10;Popis byl vytvořen automaticky">
            <a:extLst>
              <a:ext uri="{FF2B5EF4-FFF2-40B4-BE49-F238E27FC236}">
                <a16:creationId xmlns:a16="http://schemas.microsoft.com/office/drawing/2014/main" id="{BAD1B880-5EB2-4C15-B1E2-8FFA2A76462E}"/>
              </a:ext>
            </a:extLst>
          </p:cNvPr>
          <p:cNvPicPr>
            <a:picLocks noChangeAspect="1"/>
          </p:cNvPicPr>
          <p:nvPr/>
        </p:nvPicPr>
        <p:blipFill rotWithShape="1">
          <a:blip r:embed="rId3">
            <a:extLst>
              <a:ext uri="{28A0092B-C50C-407E-A947-70E740481C1C}">
                <a14:useLocalDpi xmlns:a14="http://schemas.microsoft.com/office/drawing/2010/main" val="0"/>
              </a:ext>
            </a:extLst>
          </a:blip>
          <a:srcRect t="5771" r="-3" b="13588"/>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5" name="Zástupný obsah 4" descr="Obsah obrázku tráva, obloha, exteriér, budova&#10;&#10;Popis byl vytvořen automaticky">
            <a:extLst>
              <a:ext uri="{FF2B5EF4-FFF2-40B4-BE49-F238E27FC236}">
                <a16:creationId xmlns:a16="http://schemas.microsoft.com/office/drawing/2014/main" id="{72F5F58E-B8D3-415B-92CA-630B16D23151}"/>
              </a:ext>
            </a:extLst>
          </p:cNvPr>
          <p:cNvPicPr>
            <a:picLocks noChangeAspect="1"/>
          </p:cNvPicPr>
          <p:nvPr/>
        </p:nvPicPr>
        <p:blipFill rotWithShape="1">
          <a:blip r:embed="rId4">
            <a:extLst>
              <a:ext uri="{28A0092B-C50C-407E-A947-70E740481C1C}">
                <a14:useLocalDpi xmlns:a14="http://schemas.microsoft.com/office/drawing/2010/main" val="0"/>
              </a:ext>
            </a:extLst>
          </a:blip>
          <a:srcRect l="6601" r="11195" b="-1"/>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1" name="Zástupný obsah 10" descr="Obsah obrázku exteriér, obloha, hora, dům&#10;&#10;Popis byl vytvořen automaticky">
            <a:extLst>
              <a:ext uri="{FF2B5EF4-FFF2-40B4-BE49-F238E27FC236}">
                <a16:creationId xmlns:a16="http://schemas.microsoft.com/office/drawing/2014/main" id="{67602EA8-01B4-4148-B818-B6DE8C032FA6}"/>
              </a:ext>
            </a:extLst>
          </p:cNvPr>
          <p:cNvPicPr>
            <a:picLocks noChangeAspect="1"/>
          </p:cNvPicPr>
          <p:nvPr/>
        </p:nvPicPr>
        <p:blipFill rotWithShape="1">
          <a:blip r:embed="rId5">
            <a:extLst>
              <a:ext uri="{28A0092B-C50C-407E-A947-70E740481C1C}">
                <a14:useLocalDpi xmlns:a14="http://schemas.microsoft.com/office/drawing/2010/main" val="0"/>
              </a:ext>
            </a:extLst>
          </a:blip>
          <a:srcRect t="9079" r="-2" b="9076"/>
          <a:stretch/>
        </p:blipFill>
        <p:spPr>
          <a:xfrm>
            <a:off x="5353049" y="2660089"/>
            <a:ext cx="6838950" cy="4197911"/>
          </a:xfrm>
          <a:custGeom>
            <a:avLst/>
            <a:gdLst/>
            <a:ahLst/>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sp>
        <p:nvSpPr>
          <p:cNvPr id="126" name="Freeform 11">
            <a:extLst>
              <a:ext uri="{FF2B5EF4-FFF2-40B4-BE49-F238E27FC236}">
                <a16:creationId xmlns:a16="http://schemas.microsoft.com/office/drawing/2014/main" id="{32F4D216-10B7-4DCA-A0A1-068E9E32F4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50226F5A-DB5B-42AB-8F3A-7E7A36CAC5CB}"/>
              </a:ext>
            </a:extLst>
          </p:cNvPr>
          <p:cNvSpPr>
            <a:spLocks noGrp="1"/>
          </p:cNvSpPr>
          <p:nvPr>
            <p:ph type="title"/>
          </p:nvPr>
        </p:nvSpPr>
        <p:spPr>
          <a:xfrm>
            <a:off x="682388" y="3098042"/>
            <a:ext cx="5308979" cy="852985"/>
          </a:xfrm>
        </p:spPr>
        <p:txBody>
          <a:bodyPr vert="horz" lIns="91440" tIns="45720" rIns="91440" bIns="45720" rtlCol="0">
            <a:normAutofit/>
          </a:bodyPr>
          <a:lstStyle/>
          <a:p>
            <a:r>
              <a:rPr lang="en-US" sz="3600" kern="1200">
                <a:solidFill>
                  <a:srgbClr val="FFFFFF"/>
                </a:solidFill>
                <a:latin typeface="+mj-lt"/>
                <a:ea typeface="+mj-ea"/>
                <a:cs typeface="+mj-cs"/>
              </a:rPr>
              <a:t>HRADY A ZÁMKY </a:t>
            </a:r>
          </a:p>
        </p:txBody>
      </p:sp>
      <p:pic>
        <p:nvPicPr>
          <p:cNvPr id="15" name="Obrázek 14" descr="Obsah obrázku budova, exteriér, kámen, staré&#10;&#10;Popis byl vytvořen automaticky">
            <a:extLst>
              <a:ext uri="{FF2B5EF4-FFF2-40B4-BE49-F238E27FC236}">
                <a16:creationId xmlns:a16="http://schemas.microsoft.com/office/drawing/2014/main" id="{FC91EEE9-5B96-43B1-88C0-73D8E659FD86}"/>
              </a:ext>
            </a:extLst>
          </p:cNvPr>
          <p:cNvPicPr>
            <a:picLocks noChangeAspect="1"/>
          </p:cNvPicPr>
          <p:nvPr/>
        </p:nvPicPr>
        <p:blipFill rotWithShape="1">
          <a:blip r:embed="rId6">
            <a:extLst>
              <a:ext uri="{28A0092B-C50C-407E-A947-70E740481C1C}">
                <a14:useLocalDpi xmlns:a14="http://schemas.microsoft.com/office/drawing/2010/main" val="0"/>
              </a:ext>
            </a:extLst>
          </a:blip>
          <a:srcRect l="4246" r="5239" b="1"/>
          <a:stretch/>
        </p:blipFill>
        <p:spPr>
          <a:xfrm>
            <a:off x="2268501"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
        <p:nvSpPr>
          <p:cNvPr id="26" name="Content Placeholder 25">
            <a:extLst>
              <a:ext uri="{FF2B5EF4-FFF2-40B4-BE49-F238E27FC236}">
                <a16:creationId xmlns:a16="http://schemas.microsoft.com/office/drawing/2014/main" id="{970571C9-B1C7-424B-A805-81A3C831093E}"/>
              </a:ext>
            </a:extLst>
          </p:cNvPr>
          <p:cNvSpPr>
            <a:spLocks noGrp="1"/>
          </p:cNvSpPr>
          <p:nvPr>
            <p:ph idx="1"/>
          </p:nvPr>
        </p:nvSpPr>
        <p:spPr>
          <a:xfrm>
            <a:off x="682388" y="3951027"/>
            <a:ext cx="2573017" cy="2130364"/>
          </a:xfrm>
        </p:spPr>
        <p:txBody>
          <a:bodyPr vert="horz" lIns="91440" tIns="45720" rIns="91440" bIns="45720" rtlCol="0" anchor="ctr">
            <a:normAutofit/>
          </a:bodyPr>
          <a:lstStyle/>
          <a:p>
            <a:pPr marL="0" indent="0">
              <a:buNone/>
            </a:pPr>
            <a:r>
              <a:rPr lang="cs-CZ" sz="2000" kern="1200" dirty="0">
                <a:solidFill>
                  <a:srgbClr val="FFFFFF"/>
                </a:solidFill>
                <a:latin typeface="+mn-lt"/>
                <a:ea typeface="+mn-ea"/>
                <a:cs typeface="+mn-cs"/>
              </a:rPr>
              <a:t>Červená </a:t>
            </a:r>
            <a:r>
              <a:rPr lang="cs-CZ" sz="2000" dirty="0">
                <a:solidFill>
                  <a:srgbClr val="FFFFFF"/>
                </a:solidFill>
              </a:rPr>
              <a:t>L</a:t>
            </a:r>
            <a:r>
              <a:rPr lang="cs-CZ" sz="2000" kern="1200" dirty="0">
                <a:solidFill>
                  <a:srgbClr val="FFFFFF"/>
                </a:solidFill>
                <a:latin typeface="+mn-lt"/>
                <a:ea typeface="+mn-ea"/>
                <a:cs typeface="+mn-cs"/>
              </a:rPr>
              <a:t>hota</a:t>
            </a:r>
          </a:p>
          <a:p>
            <a:pPr marL="0" indent="0">
              <a:buNone/>
            </a:pPr>
            <a:r>
              <a:rPr lang="cs-CZ" sz="2000" dirty="0">
                <a:solidFill>
                  <a:srgbClr val="FFFFFF"/>
                </a:solidFill>
              </a:rPr>
              <a:t>Milotice</a:t>
            </a:r>
          </a:p>
          <a:p>
            <a:pPr marL="0" indent="0">
              <a:buNone/>
            </a:pPr>
            <a:r>
              <a:rPr lang="cs-CZ" sz="2000" kern="1200" dirty="0">
                <a:solidFill>
                  <a:srgbClr val="FFFFFF"/>
                </a:solidFill>
                <a:latin typeface="+mn-lt"/>
                <a:ea typeface="+mn-ea"/>
                <a:cs typeface="+mn-cs"/>
              </a:rPr>
              <a:t>Veveří </a:t>
            </a:r>
          </a:p>
          <a:p>
            <a:pPr marL="0" indent="0">
              <a:buNone/>
            </a:pPr>
            <a:r>
              <a:rPr lang="cs-CZ" sz="2000" dirty="0">
                <a:solidFill>
                  <a:srgbClr val="FFFFFF"/>
                </a:solidFill>
              </a:rPr>
              <a:t>Lednice</a:t>
            </a:r>
          </a:p>
          <a:p>
            <a:pPr marL="0" indent="0">
              <a:buNone/>
            </a:pPr>
            <a:r>
              <a:rPr lang="cs-CZ" sz="2000" dirty="0">
                <a:solidFill>
                  <a:srgbClr val="FFFFFF"/>
                </a:solidFill>
              </a:rPr>
              <a:t>Valtice</a:t>
            </a:r>
            <a:endParaRPr lang="en-US" sz="2000" kern="1200" dirty="0">
              <a:solidFill>
                <a:srgbClr val="FFFFFF"/>
              </a:solidFill>
              <a:latin typeface="+mn-lt"/>
              <a:ea typeface="+mn-ea"/>
              <a:cs typeface="+mn-cs"/>
            </a:endParaRPr>
          </a:p>
        </p:txBody>
      </p:sp>
    </p:spTree>
    <p:extLst>
      <p:ext uri="{BB962C8B-B14F-4D97-AF65-F5344CB8AC3E}">
        <p14:creationId xmlns:p14="http://schemas.microsoft.com/office/powerpoint/2010/main" val="332175857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B0DF90E-6BAD-4E82-8FDF-717C9A3573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3">
            <a:extLst>
              <a:ext uri="{FF2B5EF4-FFF2-40B4-BE49-F238E27FC236}">
                <a16:creationId xmlns:a16="http://schemas.microsoft.com/office/drawing/2014/main" id="{13DCC859-0434-4BB8-B6C5-09C88AE698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1">
            <a:extLst>
              <a:ext uri="{FF2B5EF4-FFF2-40B4-BE49-F238E27FC236}">
                <a16:creationId xmlns:a16="http://schemas.microsoft.com/office/drawing/2014/main" id="{08E7ACFB-B791-4C23-8B17-013FEDC09A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rázek 6">
            <a:extLst>
              <a:ext uri="{FF2B5EF4-FFF2-40B4-BE49-F238E27FC236}">
                <a16:creationId xmlns:a16="http://schemas.microsoft.com/office/drawing/2014/main" id="{0D007068-D335-4534-A140-2B65599C25E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7888" y="2022475"/>
            <a:ext cx="1844675" cy="1350963"/>
          </a:xfrm>
          <a:prstGeom prst="rect">
            <a:avLst/>
          </a:prstGeom>
        </p:spPr>
      </p:pic>
      <p:pic>
        <p:nvPicPr>
          <p:cNvPr id="13" name="Obrázek 12" descr="Obsah obrázku strom, exteriér, obloha, dům&#10;&#10;Popis byl vytvořen automaticky">
            <a:extLst>
              <a:ext uri="{FF2B5EF4-FFF2-40B4-BE49-F238E27FC236}">
                <a16:creationId xmlns:a16="http://schemas.microsoft.com/office/drawing/2014/main" id="{FC67959A-6CCD-42FB-AA15-FAAEECD396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95588" y="2022475"/>
            <a:ext cx="1924050" cy="1350963"/>
          </a:xfrm>
          <a:prstGeom prst="rect">
            <a:avLst/>
          </a:prstGeom>
        </p:spPr>
      </p:pic>
      <p:pic>
        <p:nvPicPr>
          <p:cNvPr id="9" name="Obrázek 8" descr="Obsah obrázku strom, exteriér, budova, věž&#10;&#10;Popis byl vytvořen automaticky">
            <a:extLst>
              <a:ext uri="{FF2B5EF4-FFF2-40B4-BE49-F238E27FC236}">
                <a16:creationId xmlns:a16="http://schemas.microsoft.com/office/drawing/2014/main" id="{34EFAE6D-7A2E-4E05-956F-FED01FC6D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88" y="3444875"/>
            <a:ext cx="3838575" cy="2733675"/>
          </a:xfrm>
          <a:prstGeom prst="rect">
            <a:avLst/>
          </a:prstGeom>
        </p:spPr>
      </p:pic>
      <p:pic>
        <p:nvPicPr>
          <p:cNvPr id="15" name="Obrázek 14" descr="Obsah obrázku tráva, exteriér, obloha, dům&#10;&#10;Popis byl vytvořen automaticky">
            <a:extLst>
              <a:ext uri="{FF2B5EF4-FFF2-40B4-BE49-F238E27FC236}">
                <a16:creationId xmlns:a16="http://schemas.microsoft.com/office/drawing/2014/main" id="{0C33064C-C442-4402-8C7E-D51F6B3ECF6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87900" y="2022475"/>
            <a:ext cx="3097213" cy="2011363"/>
          </a:xfrm>
          <a:prstGeom prst="rect">
            <a:avLst/>
          </a:prstGeom>
        </p:spPr>
      </p:pic>
      <p:pic>
        <p:nvPicPr>
          <p:cNvPr id="17" name="Obrázek 16" descr="Obsah obrázku strom, exteriér, rostlina, svatyně&#10;&#10;Popis byl vytvořen automaticky">
            <a:extLst>
              <a:ext uri="{FF2B5EF4-FFF2-40B4-BE49-F238E27FC236}">
                <a16:creationId xmlns:a16="http://schemas.microsoft.com/office/drawing/2014/main" id="{F5ABDF85-96A3-4BA7-AFDB-FD7F348501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550" y="2022475"/>
            <a:ext cx="3357563" cy="2011363"/>
          </a:xfrm>
          <a:prstGeom prst="rect">
            <a:avLst/>
          </a:prstGeom>
        </p:spPr>
      </p:pic>
      <p:pic>
        <p:nvPicPr>
          <p:cNvPr id="11" name="Obrázek 10" descr="Obsah obrázku tráva, obloha, exteriér&#10;&#10;Popis byl vytvořen automaticky">
            <a:extLst>
              <a:ext uri="{FF2B5EF4-FFF2-40B4-BE49-F238E27FC236}">
                <a16:creationId xmlns:a16="http://schemas.microsoft.com/office/drawing/2014/main" id="{393952CD-8273-4F99-B1D5-28D85D3DC85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87900" y="4105275"/>
            <a:ext cx="3181350" cy="2071688"/>
          </a:xfrm>
          <a:prstGeom prst="rect">
            <a:avLst/>
          </a:prstGeom>
        </p:spPr>
      </p:pic>
      <p:pic>
        <p:nvPicPr>
          <p:cNvPr id="5" name="Zástupný obsah 4" descr="Obsah obrázku tráva, voda, řeka, exteriér&#10;&#10;Popis byl vytvořen automaticky">
            <a:extLst>
              <a:ext uri="{FF2B5EF4-FFF2-40B4-BE49-F238E27FC236}">
                <a16:creationId xmlns:a16="http://schemas.microsoft.com/office/drawing/2014/main" id="{96910913-0477-4555-AB68-332DAC29CDFE}"/>
              </a:ext>
            </a:extLst>
          </p:cNvPr>
          <p:cNvPicPr>
            <a:picLocks noGrp="1" noChangeAspect="1"/>
          </p:cNvPicPr>
          <p:nvPr>
            <p:ph idx="1"/>
          </p:nvPr>
        </p:nvPicPr>
        <p:blipFill>
          <a:blip r:embed="rId8" cstate="hqprint">
            <a:extLst>
              <a:ext uri="{28A0092B-C50C-407E-A947-70E740481C1C}">
                <a14:useLocalDpi xmlns:a14="http://schemas.microsoft.com/office/drawing/2010/main" val="0"/>
              </a:ext>
            </a:extLst>
          </a:blip>
          <a:stretch>
            <a:fillRect/>
          </a:stretch>
        </p:blipFill>
        <p:spPr>
          <a:xfrm>
            <a:off x="8040688" y="4105275"/>
            <a:ext cx="3271838" cy="2071688"/>
          </a:xfrm>
        </p:spPr>
      </p:pic>
      <p:sp>
        <p:nvSpPr>
          <p:cNvPr id="2" name="Nadpis 1">
            <a:extLst>
              <a:ext uri="{FF2B5EF4-FFF2-40B4-BE49-F238E27FC236}">
                <a16:creationId xmlns:a16="http://schemas.microsoft.com/office/drawing/2014/main" id="{EE5941DC-B2A7-42AC-8464-042096DA1910}"/>
              </a:ext>
            </a:extLst>
          </p:cNvPr>
          <p:cNvSpPr>
            <a:spLocks noGrp="1"/>
          </p:cNvSpPr>
          <p:nvPr>
            <p:ph type="title"/>
          </p:nvPr>
        </p:nvSpPr>
        <p:spPr>
          <a:xfrm>
            <a:off x="833002" y="365125"/>
            <a:ext cx="10520702" cy="1325563"/>
          </a:xfrm>
        </p:spPr>
        <p:txBody>
          <a:bodyPr>
            <a:normAutofit/>
          </a:bodyPr>
          <a:lstStyle/>
          <a:p>
            <a:pPr algn="ctr"/>
            <a:r>
              <a:rPr lang="cs-CZ" dirty="0"/>
              <a:t> Výlety po jižní Moravě </a:t>
            </a:r>
          </a:p>
        </p:txBody>
      </p:sp>
    </p:spTree>
    <p:extLst>
      <p:ext uri="{BB962C8B-B14F-4D97-AF65-F5344CB8AC3E}">
        <p14:creationId xmlns:p14="http://schemas.microsoft.com/office/powerpoint/2010/main" val="37966790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0DF90E-6BAD-4E82-8FDF-717C9A3573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a:extLst>
              <a:ext uri="{FF2B5EF4-FFF2-40B4-BE49-F238E27FC236}">
                <a16:creationId xmlns:a16="http://schemas.microsoft.com/office/drawing/2014/main" id="{13DCC859-0434-4BB8-B6C5-09C88AE698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a:extLst>
              <a:ext uri="{FF2B5EF4-FFF2-40B4-BE49-F238E27FC236}">
                <a16:creationId xmlns:a16="http://schemas.microsoft.com/office/drawing/2014/main" id="{08E7ACFB-B791-4C23-8B17-013FEDC09A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rázek 6" descr="Obsah obrázku text, příroda, jeskyně, kámen&#10;&#10;Popis byl vytvořen automaticky">
            <a:extLst>
              <a:ext uri="{FF2B5EF4-FFF2-40B4-BE49-F238E27FC236}">
                <a16:creationId xmlns:a16="http://schemas.microsoft.com/office/drawing/2014/main" id="{D046172E-4304-4523-B6B1-2EC01E1E3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2022475"/>
            <a:ext cx="6530975" cy="4154488"/>
          </a:xfrm>
          <a:prstGeom prst="rect">
            <a:avLst/>
          </a:prstGeom>
        </p:spPr>
      </p:pic>
      <p:pic>
        <p:nvPicPr>
          <p:cNvPr id="5" name="Zástupný obsah 4" descr="Obsah obrázku příroda, jeskyně&#10;&#10;Popis byl vytvořen automaticky">
            <a:extLst>
              <a:ext uri="{FF2B5EF4-FFF2-40B4-BE49-F238E27FC236}">
                <a16:creationId xmlns:a16="http://schemas.microsoft.com/office/drawing/2014/main" id="{278A99D6-3267-4236-B655-4286B5B1D4E8}"/>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7615238" y="2022475"/>
            <a:ext cx="3560763" cy="1736725"/>
          </a:xfrm>
        </p:spPr>
      </p:pic>
      <p:pic>
        <p:nvPicPr>
          <p:cNvPr id="9" name="Obrázek 8" descr="Obsah obrázku příroda, údolí, exteriér, zelená&#10;&#10;Popis byl vytvořen automaticky">
            <a:extLst>
              <a:ext uri="{FF2B5EF4-FFF2-40B4-BE49-F238E27FC236}">
                <a16:creationId xmlns:a16="http://schemas.microsoft.com/office/drawing/2014/main" id="{66D5D981-DC13-4DAE-A1C0-7D4407BCD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5238" y="3829050"/>
            <a:ext cx="3560763" cy="2347913"/>
          </a:xfrm>
          <a:prstGeom prst="rect">
            <a:avLst/>
          </a:prstGeom>
        </p:spPr>
      </p:pic>
      <p:sp>
        <p:nvSpPr>
          <p:cNvPr id="2" name="Nadpis 1">
            <a:extLst>
              <a:ext uri="{FF2B5EF4-FFF2-40B4-BE49-F238E27FC236}">
                <a16:creationId xmlns:a16="http://schemas.microsoft.com/office/drawing/2014/main" id="{010DC585-224B-49EF-9C05-2DEC0C842D51}"/>
              </a:ext>
            </a:extLst>
          </p:cNvPr>
          <p:cNvSpPr>
            <a:spLocks noGrp="1"/>
          </p:cNvSpPr>
          <p:nvPr>
            <p:ph type="title"/>
          </p:nvPr>
        </p:nvSpPr>
        <p:spPr>
          <a:xfrm>
            <a:off x="833002" y="365125"/>
            <a:ext cx="10520702" cy="1325563"/>
          </a:xfrm>
        </p:spPr>
        <p:txBody>
          <a:bodyPr>
            <a:normAutofit fontScale="90000"/>
          </a:bodyPr>
          <a:lstStyle/>
          <a:p>
            <a:pPr algn="ctr"/>
            <a:r>
              <a:rPr lang="cs-CZ" dirty="0"/>
              <a:t>Moravský Kras</a:t>
            </a:r>
            <a:br>
              <a:rPr lang="cs-CZ" dirty="0"/>
            </a:br>
            <a:r>
              <a:rPr lang="cs-CZ" dirty="0"/>
              <a:t>Macocha/ Sloupsko-</a:t>
            </a:r>
            <a:r>
              <a:rPr lang="cs-CZ" dirty="0" err="1"/>
              <a:t>šosůvské</a:t>
            </a:r>
            <a:r>
              <a:rPr lang="cs-CZ" dirty="0"/>
              <a:t> jeskyně/Výpustek</a:t>
            </a:r>
          </a:p>
        </p:txBody>
      </p:sp>
    </p:spTree>
    <p:extLst>
      <p:ext uri="{BB962C8B-B14F-4D97-AF65-F5344CB8AC3E}">
        <p14:creationId xmlns:p14="http://schemas.microsoft.com/office/powerpoint/2010/main" val="275532233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4066</TotalTime>
  <Words>53</Words>
  <Application>Microsoft Office PowerPoint</Application>
  <PresentationFormat>Širokoúhlá obrazovka</PresentationFormat>
  <Paragraphs>22</Paragraphs>
  <Slides>10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Algerian</vt:lpstr>
      <vt:lpstr>Arial</vt:lpstr>
      <vt:lpstr>Calibri</vt:lpstr>
      <vt:lpstr>Calibri Light</vt:lpstr>
      <vt:lpstr>Motiv Office</vt:lpstr>
      <vt:lpstr>JIHOMORAVSKÝ KRAJ</vt:lpstr>
      <vt:lpstr>KRAJSKÉ  MĚSTO - BRNO</vt:lpstr>
      <vt:lpstr>MAPA JIHOMORAVSKÉHO KRAJE</vt:lpstr>
      <vt:lpstr>VINOHRADY, VINNÉ SKLEPY, VÍNO</vt:lpstr>
      <vt:lpstr>ORNAMENTY NA MORAVĚ</vt:lpstr>
      <vt:lpstr>KROJE</vt:lpstr>
      <vt:lpstr>HRADY A ZÁMKY </vt:lpstr>
      <vt:lpstr> Výlety po jižní Moravě </vt:lpstr>
      <vt:lpstr>Moravský Kras Macocha/ Sloupsko-šosůvské jeskyně/Výpustek</vt:lpstr>
      <vt:lpstr>Kdy byly Prušánky založeny, není známo, ale první písemnou zmínku o Prušánkách můžeme najít v Zakládací listině vizovického kláštera z roku 1261.Prušánky leží mezi Hodonínem a Břeclaví, v nejteplejší a zároveň i nejsušší části jižní Moravy, kde se dobře daří vinné révě. Za vidění stojí především Nechory, areál vinných sklepů na okraji vinic, který připomíná malou vesničku. Chloubou obce je barokní kostel sv. Isidora. Poblíž v parku stojí kaplička Panny Marie, ulice lemují sochy svatých a četné kříže včetně vinařského kříže z dubového dřeva. Prušánky patří do národopisné oblasti Podluží, kde se dosud udržují folklorní tradice. Počet obyvatel v Prušánkách je 2187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JIHOMORAVSKÝ KRAJ</dc:title>
  <dc:creator>Čech Vojtěch</dc:creator>
  <cp:lastModifiedBy>info@swnetcz.net</cp:lastModifiedBy>
  <cp:revision>9</cp:revision>
  <dcterms:created xsi:type="dcterms:W3CDTF">2021-01-26T13:40:38Z</dcterms:created>
  <dcterms:modified xsi:type="dcterms:W3CDTF">2021-01-29T15:31:36Z</dcterms:modified>
</cp:coreProperties>
</file>